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7" r:id="rId4"/>
    <p:sldId id="258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CC8-D920-0D92-956F-E22D8358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73F39-4E3D-A7F0-100D-7355B8C5B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0F5EC-9B18-4026-FA0B-1469C6B9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3E81-EB0C-0DE8-C0B5-DF12F8E1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06C6-5284-F1AD-A7B0-1C90306E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01F2-1FF1-CBA4-2386-12780B1B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8127D-FD97-2220-D7D0-3A6E83217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CE2-3776-929D-18D3-212F3316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7F09-2313-844A-3783-107D0D9B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9A24-069F-8717-17FF-2905EFA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2E084-7C6D-8F6F-00C5-42FD6A1C5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42B5-F308-F97A-623E-98CAA6CFB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D725-0D5D-1070-4583-1881BDFB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D957-2FAE-ADD2-AFD5-75081000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66A5-E3F1-89AD-3941-AACC2802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B3C4-ACF1-2E87-4569-179D62C7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93C8-B254-BD52-3526-B55211FCB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4254-C20E-85CE-240C-94D1C3CE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B7BF-5313-6FD1-34A1-870A4236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F286-D2AD-BC7A-C8C4-913B7A4E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13B0-532E-70D9-C6EB-D191D7AB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27F2E-9A99-3402-E7BC-37366595A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00C3-7644-55ED-E3E3-25CF8CCA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C55C-21F3-590B-6E92-E03B1FE1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7D99-A60F-56D2-0341-F52C67B0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74E7-7BB7-1CB8-5A41-A34CBFD7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2A7E-EEC1-4BB4-ED77-5E3F93D88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8DC12-BFD6-C43E-473E-41D840BD0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26534-75E4-5C46-C00A-83D6BF9C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BC43C-4E9B-B6EE-9340-FE2C53EF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5504-4FCC-24CC-F0BE-27C5DC07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26F6-FB97-090B-54C0-4B38DECE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AD24-30C8-187F-ED6F-62E930315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1914-DFA4-289C-ECB3-5BCB2B4F5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1DA1-785A-9FAD-3E2C-5DD2BD835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4C40D-F906-2A9B-DDD4-A2F4D1753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DFC5C-2023-8829-9BB0-59539ED6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CABE6-FBF7-3E63-762B-4BC6F63C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E5E01-F767-9F6D-B1EA-A2CF6383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356C-92C2-F171-C547-49C24169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FCA68-3A58-221C-B190-6ED08E25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8462E-9E67-BCF6-697E-7988DACD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1670C-CDD1-8BAE-A84B-5A827064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FCE63-0C06-5D2B-3669-5BEB2A8A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37565-6D36-8F4C-F1DA-4BFFBD16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63A9D-AA61-C005-DDE5-DE0E1566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6959-3D40-99C3-CEEC-BAB11F23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052E-006D-0E9A-E36F-6B215B99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27F5A-F3A9-AF8E-BECA-A3BCF6035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43483-4D6E-31EA-5551-58BF5B07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1CAD-E354-981B-7D8B-0E0BD28E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A50DF-CC3D-02A3-7EA8-EA90A905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160E-5F75-4CF3-EF42-BFCF95BA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E71B8-8D87-DC7D-2B99-752B5B87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BD262-E11C-5E8F-DA44-C2F037CA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1663-FC87-8674-C1E6-BA0FA7E1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8024F-BFE7-960F-1435-0D33CD80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105B8-4655-6B42-81A6-4F1EA0F5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230CA-A414-E82F-E9D9-49275C27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35281-2277-A2A4-A19B-01D8EAA5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04E6-3DE9-839B-F78C-AA2CF501F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A87B-BBDF-4A89-8062-79FC60467B84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0853-12FE-94B4-A012-CAA42392F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C6916-3C1A-170E-AEB8-862255677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56F3-CA79-4A58-AD2D-E898C217A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thesoobahkdofamilyacademy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hyperlink" Target="https://www.facebook.com/Rainfordkarate/" TargetMode="External"/><Relationship Id="rId10" Type="http://schemas.openxmlformats.org/officeDocument/2006/relationships/image" Target="../media/image1.jpe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9498-7447-0D8C-6218-6EF6ED91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37992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Membership Details </a:t>
            </a:r>
          </a:p>
        </p:txBody>
      </p:sp>
      <p:pic>
        <p:nvPicPr>
          <p:cNvPr id="11" name="Content Placeholder 10" descr="Two men in karate uniforms pointing at each other&#10;&#10;Description automatically generated">
            <a:extLst>
              <a:ext uri="{FF2B5EF4-FFF2-40B4-BE49-F238E27FC236}">
                <a16:creationId xmlns:a16="http://schemas.microsoft.com/office/drawing/2014/main" id="{CDF2940F-0EEF-5CB2-171C-CFCA06C02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39" y="1825625"/>
            <a:ext cx="610692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B0D558-1A0A-27A5-389B-5EF1310A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303" y="1571815"/>
            <a:ext cx="3875250" cy="6327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6C318-2565-CA4D-B05A-7253EE920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494" y="3855563"/>
            <a:ext cx="3551710" cy="2896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5AE7C-834D-CEAE-5B3F-63C2C6212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420" y="-120829"/>
            <a:ext cx="2444708" cy="2560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311683-9DF0-3CFB-797B-DA86C6BF9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327" y="142971"/>
            <a:ext cx="2566638" cy="32860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3FE266-1CDD-647B-B656-98B13E94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741" y="3398127"/>
            <a:ext cx="414250" cy="531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8E9B3-8DBC-9571-A429-881944CD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6309" y="4767429"/>
            <a:ext cx="414564" cy="536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F0498-981A-A952-47F1-015ED0A16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21" y="3879978"/>
            <a:ext cx="41456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7454-EFCD-AA51-DA4C-270D4114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34A46-95D0-93DD-75AF-B36DF09D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16" y="1601035"/>
            <a:ext cx="285950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Higher Lane,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 Rainford,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 St. Helens,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 WA11 8NY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567BB-3603-F3CB-AFC0-FBBEFEDE6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310"/>
            <a:ext cx="5857875" cy="3743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30" name="Picture 6" descr="Rainford High School - Wikipedia">
            <a:extLst>
              <a:ext uri="{FF2B5EF4-FFF2-40B4-BE49-F238E27FC236}">
                <a16:creationId xmlns:a16="http://schemas.microsoft.com/office/drawing/2014/main" id="{D9513F71-6E16-BE69-99E6-2CDDB5EE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43" y="554782"/>
            <a:ext cx="2240882" cy="238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1B28D4FB-3FA8-A58C-1777-D1B616582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6" r="33380" b="15516"/>
          <a:stretch/>
        </p:blipFill>
        <p:spPr bwMode="auto">
          <a:xfrm>
            <a:off x="838200" y="4470725"/>
            <a:ext cx="2778558" cy="19334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EAC3DB25-3BB1-806F-A2D7-3A18790DF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694" y="4627311"/>
            <a:ext cx="793249" cy="793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D3E8CE-431B-30F8-BA2D-54012DA66C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6" t="15669" r="597" b="17153"/>
          <a:stretch/>
        </p:blipFill>
        <p:spPr>
          <a:xfrm>
            <a:off x="4090737" y="4451684"/>
            <a:ext cx="5654842" cy="2041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5817AFD1-9157-DC01-7FC4-4EF45F361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6712" y="4436978"/>
            <a:ext cx="1967163" cy="196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 descr="Two men in karate uniforms pointing at each other&#10;&#10;Description automatically generated">
            <a:extLst>
              <a:ext uri="{FF2B5EF4-FFF2-40B4-BE49-F238E27FC236}">
                <a16:creationId xmlns:a16="http://schemas.microsoft.com/office/drawing/2014/main" id="{636787D7-5CBE-1506-16DC-807E63DE8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78"/>
            <a:ext cx="989096" cy="704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2DD24-1C5C-BA6F-B903-197BE919C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4452" y="1059476"/>
            <a:ext cx="762892" cy="5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F396-8332-3E95-5C5B-8BE25DB0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Club Class Times Explained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58AC-16A7-0D51-0454-2617D285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8278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structure: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Tuesdays and Thursdays at Rainford high: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7:00pm to 8:00pm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(Beginners)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belts(10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Geup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Orange 1 tag (7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Geup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8:05pm to 8:50pm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(Advanced)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belts (6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Geup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above.</a:t>
            </a:r>
          </a:p>
        </p:txBody>
      </p:sp>
      <p:pic>
        <p:nvPicPr>
          <p:cNvPr id="6" name="Picture 5" descr="Two men in karate uniforms pointing at each other&#10;&#10;Description automatically generated">
            <a:extLst>
              <a:ext uri="{FF2B5EF4-FFF2-40B4-BE49-F238E27FC236}">
                <a16:creationId xmlns:a16="http://schemas.microsoft.com/office/drawing/2014/main" id="{B20374CF-C239-43C0-89E9-F3655470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95" y="134402"/>
            <a:ext cx="3839158" cy="27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BB7E-3AFB-D38E-3415-18DDE81A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563" y="289711"/>
            <a:ext cx="10515600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Club Fees Explained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34F2D-69F7-E685-618E-0BE9FFD5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30" y="1810715"/>
            <a:ext cx="8509688" cy="5136840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base the fees on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1hour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beginner’s (Basic) sessions per week.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advanced classes are not charged for and are to allow advanced members to focus on their syllabus and development.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 for a member per month by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Debit is £40.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covers for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lessons per month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works out at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£5 per session.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this is already a good price, members who can only attended once a week are discounted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£30 per month.  </a:t>
            </a:r>
          </a:p>
        </p:txBody>
      </p:sp>
      <p:pic>
        <p:nvPicPr>
          <p:cNvPr id="7" name="Picture 6" descr="Two men in karate uniforms&#10;&#10;Description automatically generated">
            <a:extLst>
              <a:ext uri="{FF2B5EF4-FFF2-40B4-BE49-F238E27FC236}">
                <a16:creationId xmlns:a16="http://schemas.microsoft.com/office/drawing/2014/main" id="{088DC7D9-C6AC-65ED-F72B-0E068B4B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" y="169752"/>
            <a:ext cx="1649660" cy="1245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A1CE7-2176-C5CB-709F-7D7AFF8D7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84" y="0"/>
            <a:ext cx="383471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9B0794-CB11-7DD9-3864-EA9F2922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102" y="1668207"/>
            <a:ext cx="3834716" cy="2737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E330E-F698-B398-2D61-BA12DA93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078" y="238931"/>
            <a:ext cx="10515600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Family Discounts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C24A-FA1E-625A-E0D7-05698F6A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21" y="1636714"/>
            <a:ext cx="490945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training twice a week: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Member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£40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Family Members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£60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Family Members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=£80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Family member is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Training once a week: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Member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£35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family Members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£55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family Members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£65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member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</a:p>
          <a:p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9B9CD-8345-EC85-F366-7A33C846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25" l="10000" r="90000">
                        <a14:foregroundMark x1="56852" y1="10521" x2="56852" y2="10521"/>
                        <a14:foregroundMark x1="67593" y1="10521" x2="67593" y2="10521"/>
                        <a14:foregroundMark x1="49630" y1="93125" x2="49630" y2="93125"/>
                        <a14:foregroundMark x1="42222" y1="40104" x2="42222" y2="40104"/>
                        <a14:foregroundMark x1="59630" y1="55208" x2="59630" y2="55208"/>
                        <a14:foregroundMark x1="71852" y1="31875" x2="71852" y2="3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4137" y="492919"/>
            <a:ext cx="2595860" cy="461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FDE04-F79D-3400-38BC-12EDAC7C8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2" b="92167" l="4219" r="94093">
                        <a14:foregroundMark x1="8017" y1="48825" x2="8017" y2="48825"/>
                        <a14:foregroundMark x1="4852" y1="51436" x2="4852" y2="51436"/>
                        <a14:foregroundMark x1="68354" y1="42037" x2="68354" y2="42037"/>
                        <a14:foregroundMark x1="83755" y1="68407" x2="83755" y2="68407"/>
                        <a14:foregroundMark x1="84599" y1="72324" x2="84599" y2="72324"/>
                        <a14:foregroundMark x1="84599" y1="72324" x2="84599" y2="72324"/>
                        <a14:foregroundMark x1="74684" y1="66319" x2="74684" y2="66319"/>
                        <a14:foregroundMark x1="94093" y1="83029" x2="94093" y2="83029"/>
                        <a14:foregroundMark x1="72996" y1="46475" x2="72996" y2="46475"/>
                        <a14:foregroundMark x1="69831" y1="62663" x2="69831" y2="62663"/>
                        <a14:foregroundMark x1="69409" y1="66580" x2="69409" y2="66580"/>
                        <a14:foregroundMark x1="69409" y1="66580" x2="69409" y2="66580"/>
                        <a14:foregroundMark x1="67932" y1="66319" x2="67932" y2="66319"/>
                        <a14:foregroundMark x1="18143" y1="92167" x2="18143" y2="92167"/>
                        <a14:foregroundMark x1="18143" y1="92167" x2="18143" y2="92167"/>
                        <a14:foregroundMark x1="62658" y1="78068" x2="62658" y2="78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9997" y="192851"/>
            <a:ext cx="2066925" cy="167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Karate Boy Performing Fist Technique. Download a Free Preview or High ...">
            <a:extLst>
              <a:ext uri="{FF2B5EF4-FFF2-40B4-BE49-F238E27FC236}">
                <a16:creationId xmlns:a16="http://schemas.microsoft.com/office/drawing/2014/main" id="{4D0ACF2E-5109-ECE2-0668-58C98B51A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" b="87593" l="10000" r="90000">
                        <a14:foregroundMark x1="27000" y1="84907" x2="27000" y2="84907"/>
                        <a14:foregroundMark x1="63400" y1="85741" x2="63400" y2="85741"/>
                        <a14:foregroundMark x1="28300" y1="87685" x2="28300" y2="87685"/>
                        <a14:foregroundMark x1="44500" y1="6204" x2="44500" y2="6204"/>
                        <a14:foregroundMark x1="49300" y1="2130" x2="49300" y2="2130"/>
                        <a14:foregroundMark x1="41500" y1="2963" x2="41500" y2="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43"/>
          <a:stretch/>
        </p:blipFill>
        <p:spPr bwMode="auto">
          <a:xfrm>
            <a:off x="10125075" y="1970895"/>
            <a:ext cx="2066925" cy="203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rate 433877 Vector Art at Vecteezy">
            <a:extLst>
              <a:ext uri="{FF2B5EF4-FFF2-40B4-BE49-F238E27FC236}">
                <a16:creationId xmlns:a16="http://schemas.microsoft.com/office/drawing/2014/main" id="{D7FD8BF3-FAC3-EE5C-C0B9-23A2506B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" b="96429" l="5696" r="93038">
                        <a14:foregroundMark x1="78692" y1="26786" x2="78692" y2="26786"/>
                        <a14:foregroundMark x1="76160" y1="12054" x2="76160" y2="12054"/>
                        <a14:foregroundMark x1="74684" y1="5804" x2="74684" y2="5804"/>
                        <a14:foregroundMark x1="71730" y1="3571" x2="71730" y2="3571"/>
                        <a14:foregroundMark x1="93038" y1="43973" x2="93038" y2="43973"/>
                        <a14:foregroundMark x1="19620" y1="33929" x2="19620" y2="33929"/>
                        <a14:foregroundMark x1="24684" y1="34375" x2="24684" y2="34375"/>
                        <a14:foregroundMark x1="32911" y1="61384" x2="32911" y2="61384"/>
                        <a14:foregroundMark x1="41772" y1="61384" x2="41772" y2="61384"/>
                        <a14:foregroundMark x1="51477" y1="52902" x2="51477" y2="52902"/>
                        <a14:foregroundMark x1="46414" y1="53795" x2="46414" y2="53795"/>
                        <a14:foregroundMark x1="38819" y1="49330" x2="38819" y2="49330"/>
                        <a14:foregroundMark x1="42194" y1="50223" x2="42194" y2="50223"/>
                        <a14:foregroundMark x1="16667" y1="56473" x2="16667" y2="56473"/>
                        <a14:foregroundMark x1="17089" y1="60491" x2="17089" y2="60491"/>
                        <a14:foregroundMark x1="16667" y1="64063" x2="16667" y2="64063"/>
                        <a14:foregroundMark x1="16667" y1="64063" x2="16667" y2="64063"/>
                        <a14:foregroundMark x1="20886" y1="56473" x2="20886" y2="56473"/>
                        <a14:foregroundMark x1="13713" y1="60938" x2="13713" y2="60938"/>
                        <a14:foregroundMark x1="15401" y1="56920" x2="15401" y2="56920"/>
                        <a14:foregroundMark x1="14135" y1="56473" x2="14135" y2="56473"/>
                        <a14:foregroundMark x1="31224" y1="49777" x2="31224" y2="49777"/>
                        <a14:foregroundMark x1="13713" y1="51563" x2="13713" y2="51563"/>
                        <a14:foregroundMark x1="22574" y1="67188" x2="22574" y2="67188"/>
                        <a14:foregroundMark x1="24684" y1="57813" x2="24684" y2="57813"/>
                        <a14:foregroundMark x1="26160" y1="60491" x2="26160" y2="60491"/>
                        <a14:foregroundMark x1="33755" y1="54241" x2="33755" y2="54241"/>
                        <a14:foregroundMark x1="36287" y1="54241" x2="36287" y2="54241"/>
                        <a14:foregroundMark x1="22996" y1="93750" x2="22996" y2="93750"/>
                        <a14:foregroundMark x1="21730" y1="96429" x2="21730" y2="96429"/>
                        <a14:foregroundMark x1="5696" y1="51563" x2="5696" y2="51563"/>
                        <a14:foregroundMark x1="13291" y1="51563" x2="13291" y2="5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70" y="4210793"/>
            <a:ext cx="2136642" cy="201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wo men in karate uniforms&#10;&#10;Description automatically generated">
            <a:extLst>
              <a:ext uri="{FF2B5EF4-FFF2-40B4-BE49-F238E27FC236}">
                <a16:creationId xmlns:a16="http://schemas.microsoft.com/office/drawing/2014/main" id="{E82FB8F5-14B6-6055-4A2A-04BC790D5A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" y="192851"/>
            <a:ext cx="1755713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7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E8AC1-D80E-CC42-F122-2A6BCA54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397" y="0"/>
            <a:ext cx="3525850" cy="2516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812EA-6075-E379-F58B-DA55FF05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49" y="269022"/>
            <a:ext cx="62608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Federation Fees to be paid once a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3433-04D4-2162-66A4-3765CDC4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5126664" cy="412860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need to join the federation as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Bahk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internationally recognised Martial Arts Federation.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 per member is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£35 per year. 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can pay this one member at time over the 1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weeks to make it easier. </a:t>
            </a:r>
          </a:p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payment goes directly to the federation.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opportunities to take part in seminars and train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over the world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have joined.</a:t>
            </a:r>
          </a:p>
        </p:txBody>
      </p:sp>
      <p:pic>
        <p:nvPicPr>
          <p:cNvPr id="2050" name="Picture 2" descr="Image result for world Moo Duk Kwan">
            <a:extLst>
              <a:ext uri="{FF2B5EF4-FFF2-40B4-BE49-F238E27FC236}">
                <a16:creationId xmlns:a16="http://schemas.microsoft.com/office/drawing/2014/main" id="{9F3D42F4-7845-8148-55C8-936ABA4A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08" y="2715970"/>
            <a:ext cx="4987657" cy="3022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ADE2D-120B-E325-5428-CDF6DD2B6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25" y="242293"/>
            <a:ext cx="1755800" cy="132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8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966FC-AFB1-1FB0-D99A-2461A557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207" y="0"/>
            <a:ext cx="3523793" cy="2517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5F7F4-731C-E64E-C517-4D4B818E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2" y="175014"/>
            <a:ext cx="1755800" cy="132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A0DC2-42DF-9FBF-33FC-E40A3DE1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607" y="217257"/>
            <a:ext cx="5903115" cy="132556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Internationally Recognised Gradings 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E47B4-709A-5E01-2712-8B4CCF4B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21" y="1981666"/>
            <a:ext cx="9092535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times a year there is an opportunity to attend a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your instructor has assessed you as ready.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gradings are carried out with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Soo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Bahk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Master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examiner and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 learner £25.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discounts for families to make this affordable.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Gradings are not compulsory, but club members usually want to advance.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fees: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GB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family Member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£25 </a:t>
            </a:r>
          </a:p>
          <a:p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£10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for each additional family member.</a:t>
            </a:r>
          </a:p>
        </p:txBody>
      </p:sp>
      <p:pic>
        <p:nvPicPr>
          <p:cNvPr id="3074" name="Picture 2" descr="Official Soo Bahk Do Gup Rank Certificate">
            <a:extLst>
              <a:ext uri="{FF2B5EF4-FFF2-40B4-BE49-F238E27FC236}">
                <a16:creationId xmlns:a16="http://schemas.microsoft.com/office/drawing/2014/main" id="{19078C1F-AEDA-72AA-052C-2BCBA9AE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450" y="4663630"/>
            <a:ext cx="2846999" cy="210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ntander Bank Polska launches eco-friendly payment cards - Santander  Annual Report 2019">
            <a:extLst>
              <a:ext uri="{FF2B5EF4-FFF2-40B4-BE49-F238E27FC236}">
                <a16:creationId xmlns:a16="http://schemas.microsoft.com/office/drawing/2014/main" id="{1CD23A7C-0858-86AB-36DA-66BBFC33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4309" y="1892632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E17DF-5C36-BB23-DECC-437AEF7C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207" y="53304"/>
            <a:ext cx="3523793" cy="2517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DF87B-37E2-809A-6834-9BB114A7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174" y="16584"/>
            <a:ext cx="7691781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Monthly subscription Payment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66AB-B2A8-A1BE-149A-5E497D86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59" y="1716979"/>
            <a:ext cx="5017168" cy="2305217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Bank: Barclays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holder: Miles Tarplee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code: 09-01-30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No: 03516070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D6976-9746-F2F5-3A54-1DFE0F846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" y="142346"/>
            <a:ext cx="1755800" cy="132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logo with a fist and text&#10;&#10;Description automatically generated">
            <a:extLst>
              <a:ext uri="{FF2B5EF4-FFF2-40B4-BE49-F238E27FC236}">
                <a16:creationId xmlns:a16="http://schemas.microsoft.com/office/drawing/2014/main" id="{FCE25F7C-C50F-0F52-0798-617FC565B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" y="4145342"/>
            <a:ext cx="2152650" cy="21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logo with a fist and leaves&#10;&#10;Description automatically generated">
            <a:extLst>
              <a:ext uri="{FF2B5EF4-FFF2-40B4-BE49-F238E27FC236}">
                <a16:creationId xmlns:a16="http://schemas.microsoft.com/office/drawing/2014/main" id="{5B5B0762-6785-A14F-14B1-FF017EA94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8" b="99060" l="8000" r="96667">
                        <a14:foregroundMark x1="32000" y1="5643" x2="32000" y2="5643"/>
                        <a14:foregroundMark x1="41333" y1="6583" x2="41333" y2="6583"/>
                        <a14:foregroundMark x1="42333" y1="5329" x2="42333" y2="5329"/>
                        <a14:foregroundMark x1="57667" y1="4702" x2="57667" y2="4702"/>
                        <a14:foregroundMark x1="58667" y1="4389" x2="58667" y2="4389"/>
                        <a14:foregroundMark x1="66000" y1="3762" x2="66000" y2="3762"/>
                        <a14:foregroundMark x1="34000" y1="2508" x2="34000" y2="2508"/>
                        <a14:foregroundMark x1="8333" y1="36364" x2="8333" y2="36364"/>
                        <a14:foregroundMark x1="8667" y1="46708" x2="8667" y2="46708"/>
                        <a14:foregroundMark x1="91333" y1="36364" x2="91333" y2="36364"/>
                        <a14:foregroundMark x1="8333" y1="89342" x2="8333" y2="89342"/>
                        <a14:foregroundMark x1="17667" y1="89342" x2="17667" y2="89342"/>
                        <a14:foregroundMark x1="23333" y1="87774" x2="23333" y2="87774"/>
                        <a14:foregroundMark x1="36000" y1="88715" x2="36000" y2="88715"/>
                        <a14:foregroundMark x1="43333" y1="89342" x2="43333" y2="89342"/>
                        <a14:foregroundMark x1="51333" y1="88401" x2="51333" y2="88401"/>
                        <a14:foregroundMark x1="64000" y1="90282" x2="64000" y2="90282"/>
                        <a14:foregroundMark x1="82000" y1="88401" x2="82000" y2="88401"/>
                        <a14:foregroundMark x1="88333" y1="88715" x2="88333" y2="88715"/>
                        <a14:foregroundMark x1="96667" y1="85266" x2="96667" y2="85266"/>
                        <a14:foregroundMark x1="81333" y1="67085" x2="81333" y2="67085"/>
                        <a14:foregroundMark x1="83000" y1="66771" x2="83000" y2="66771"/>
                        <a14:foregroundMark x1="82000" y1="67085" x2="82000" y2="67085"/>
                        <a14:foregroundMark x1="83000" y1="67085" x2="83000" y2="67085"/>
                        <a14:foregroundMark x1="81333" y1="94671" x2="81333" y2="94671"/>
                        <a14:foregroundMark x1="81333" y1="96238" x2="81333" y2="96238"/>
                        <a14:foregroundMark x1="84333" y1="90596" x2="84333" y2="90596"/>
                        <a14:foregroundMark x1="72333" y1="88715" x2="72333" y2="88715"/>
                        <a14:foregroundMark x1="73333" y1="96238" x2="73333" y2="96238"/>
                        <a14:foregroundMark x1="79000" y1="98433" x2="79000" y2="98433"/>
                        <a14:foregroundMark x1="85000" y1="96238" x2="85000" y2="96238"/>
                        <a14:foregroundMark x1="70333" y1="95298" x2="70333" y2="95298"/>
                        <a14:foregroundMark x1="61333" y1="96552" x2="61333" y2="96552"/>
                        <a14:foregroundMark x1="56000" y1="96238" x2="56000" y2="96238"/>
                        <a14:foregroundMark x1="56667" y1="98119" x2="56667" y2="98119"/>
                        <a14:foregroundMark x1="51333" y1="97179" x2="51333" y2="97179"/>
                        <a14:foregroundMark x1="48333" y1="89342" x2="48333" y2="89342"/>
                        <a14:foregroundMark x1="49667" y1="26959" x2="49667" y2="26959"/>
                        <a14:foregroundMark x1="56000" y1="31975" x2="56000" y2="31975"/>
                        <a14:foregroundMark x1="54667" y1="29154" x2="54667" y2="29154"/>
                        <a14:foregroundMark x1="52667" y1="29154" x2="52667" y2="29154"/>
                        <a14:foregroundMark x1="57000" y1="36364" x2="57000" y2="36364"/>
                        <a14:foregroundMark x1="43333" y1="40752" x2="43333" y2="40752"/>
                        <a14:foregroundMark x1="15000" y1="95611" x2="15000" y2="95611"/>
                        <a14:foregroundMark x1="17667" y1="96552" x2="17667" y2="96552"/>
                        <a14:foregroundMark x1="16000" y1="99060" x2="16000" y2="99060"/>
                        <a14:foregroundMark x1="14667" y1="97179" x2="14667" y2="97179"/>
                        <a14:foregroundMark x1="25333" y1="96552" x2="25333" y2="96552"/>
                        <a14:foregroundMark x1="27667" y1="96238" x2="27667" y2="96238"/>
                        <a14:foregroundMark x1="34000" y1="96238" x2="34000" y2="96238"/>
                        <a14:foregroundMark x1="39000" y1="96238" x2="39000" y2="96238"/>
                        <a14:foregroundMark x1="41333" y1="96552" x2="41333" y2="96552"/>
                        <a14:foregroundMark x1="46333" y1="96552" x2="46333" y2="96552"/>
                        <a14:foregroundMark x1="29333" y1="88715" x2="29333" y2="88715"/>
                        <a14:foregroundMark x1="42000" y1="36050" x2="42000" y2="36050"/>
                        <a14:foregroundMark x1="33000" y1="42947" x2="33000" y2="42947"/>
                        <a14:foregroundMark x1="41333" y1="94671" x2="41333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95" y="4298139"/>
            <a:ext cx="1853866" cy="197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F8A4B5-04CD-8505-2B0A-37F233792D47}"/>
              </a:ext>
            </a:extLst>
          </p:cNvPr>
          <p:cNvSpPr/>
          <p:nvPr/>
        </p:nvSpPr>
        <p:spPr>
          <a:xfrm>
            <a:off x="5507122" y="3797443"/>
            <a:ext cx="3724430" cy="1713368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Account holders: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Miles &amp; Reece Tarplee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Sort code: 09-01-30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Account No: 03516070</a:t>
            </a:r>
          </a:p>
        </p:txBody>
      </p:sp>
    </p:spTree>
    <p:extLst>
      <p:ext uri="{BB962C8B-B14F-4D97-AF65-F5344CB8AC3E}">
        <p14:creationId xmlns:p14="http://schemas.microsoft.com/office/powerpoint/2010/main" val="17853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0">
        <p14:ripple/>
      </p:transition>
    </mc:Choice>
    <mc:Fallback xmlns="">
      <p:transition spd="slow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DE71C9-18AB-BFB9-B392-D402C1390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409" y="578005"/>
            <a:ext cx="7598003" cy="54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Congenial Black</vt:lpstr>
      <vt:lpstr>Office Theme</vt:lpstr>
      <vt:lpstr>Membership Details </vt:lpstr>
      <vt:lpstr>Location </vt:lpstr>
      <vt:lpstr>Club Class Times Explained </vt:lpstr>
      <vt:lpstr>Club Fees Explained </vt:lpstr>
      <vt:lpstr>Family Discounts</vt:lpstr>
      <vt:lpstr>Federation Fees to be paid once a year </vt:lpstr>
      <vt:lpstr>Internationally Recognised Gradings Promotions</vt:lpstr>
      <vt:lpstr>Monthly subscription Payment  Details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Details</dc:title>
  <dc:creator>Miles Tarplee</dc:creator>
  <cp:lastModifiedBy>Miles Tarplee</cp:lastModifiedBy>
  <cp:revision>7</cp:revision>
  <dcterms:created xsi:type="dcterms:W3CDTF">2023-11-27T15:15:09Z</dcterms:created>
  <dcterms:modified xsi:type="dcterms:W3CDTF">2024-07-27T14:52:33Z</dcterms:modified>
</cp:coreProperties>
</file>