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C0B9F-01E2-4305-89E8-94CD49CD4F75}" v="16" dt="2024-05-04T14:23:02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C632-E122-7AB1-4B46-DAFFA5DB0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8027D-77CA-44BA-2076-CEB68914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6424-5A1E-D048-9D2A-5BC87050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85C31-A0BC-FCA2-CC72-F5DD43C7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E0381-16BC-6905-03A2-7B46BBF8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B3B9-A081-F04E-AA37-0C33AB1B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ED453-5E4F-4BB1-3FDE-FD7FBA03F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036B-4808-B52B-C002-3CB53D59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09634-8A55-F24F-F2D1-E2699883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62FA-E844-958F-CCFE-BD266007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F9646-02CE-128B-389B-407736AA3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E08B0-33BF-7770-8375-ED5CBCCB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8E7CC-A4D6-3CB7-5650-81C07B90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FC496-EE5D-0730-CEDC-2089141E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E6DE9-97A0-59C0-DEE7-A7143EB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06A7-8964-DA3E-E314-54BD75A4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C440-A998-6795-E46F-1D19A8AF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5CF2D-1897-B897-88CA-835270FD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AC29-7B45-EB36-4204-A6B48968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91E8-F25D-1903-5F7A-146C2709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A65A-5E5E-EB6E-5E1A-0A9D5925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5876-AEAD-077D-BD70-7C2BD83D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C89FC-9CDD-E11D-0A6B-234A8226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09AE-190A-5FA7-2595-EC9793B2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9BAF-026C-543D-B30E-FD62DBCA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1979-51B7-016C-5211-8EC74044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773B-15D4-906F-0FBB-86A23AB7F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1A6D-E155-8BEE-608C-FB55A6B3D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7188F-B63C-8761-BC26-B8F6495F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B310-1BB4-9A07-A74F-C1C7AA41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307D9-2F49-B8F7-C758-A3885471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EA69-13C0-C2DC-6049-6DE7B93E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5ECA0-1148-7B35-51A2-C94B37FB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3F3B9-78F8-16F4-1990-B1C066C0E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F3053-E907-4A09-2EAA-E59A868BF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FAE45-7095-8F3D-17CB-F9E625911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E315B-6FDF-39FB-4797-93C49BAC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20235-7596-62AD-A5F6-65293F3B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20264-EF9E-A954-0115-05BF31DA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C311-C4B3-84D6-2336-BA36E439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FDD17-0ED1-73C4-C4D9-173E36C2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6BE82-F18D-1AEE-43B0-0B19A83B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EFFCD-53C4-79E6-86C3-3F23188D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B79B3-E0C2-FA8E-248D-1907E324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E5C88-E85F-95B6-8BA9-0332C04C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B8DE8-D861-E10C-EA3B-89B3117E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7C24-64FA-704F-B4DA-86EDA2CC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32FA-8235-C897-E5D1-636A1EA0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69C1E-9561-5446-5BE7-62BFFD2F4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59499-DA9F-F30A-8262-E674BC7C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92013-5774-2E82-6806-4098A1F9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DE367-A9D3-265D-8E74-25EAA04E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0071-8944-7BB1-0AB1-D10B24A6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F3851-4A8B-6594-914B-11ED03BB7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A2B71-0018-9510-DC4D-A890C8378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0B245-2745-0B2F-F5EE-15602CE2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4C272-DE39-ADBE-17D1-DE45BEDE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4C9B6-CF11-D4F0-AECB-635A48D8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4BC8-687E-B371-FB9B-AFEE4448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DC18-EB35-A0B8-3F1C-9921C1BF5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9B9D-7933-05D9-CFE8-2AA1AD322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03D56-DB3C-48A6-93EE-FD8ED728EF4A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03695-572F-48B6-6F4D-928C0C3E7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1C2B0-A88E-F816-B95E-4062C674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CD554A-B26B-42C8-B282-B13D7816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8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quizizz.com/join?gc=865822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70" name="Rectangle 1946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B7B07-3E31-3945-6FEC-9DAB2159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en-GB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Tigers </a:t>
            </a:r>
          </a:p>
        </p:txBody>
      </p:sp>
      <p:sp>
        <p:nvSpPr>
          <p:cNvPr id="1947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FECFB-4175-4054-A53E-2F629A68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27" y="2665458"/>
            <a:ext cx="3605784" cy="3605784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7102EC58-810D-B575-C8F7-335FDC7D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2888" y="2726315"/>
            <a:ext cx="5060749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9F878F-4C88-F5F4-6003-DABEC92FF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78" y="2599379"/>
            <a:ext cx="10909643" cy="552659"/>
          </a:xfrm>
        </p:spPr>
        <p:txBody>
          <a:bodyPr anchor="ctr">
            <a:no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Helpers and Trainee 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Instructor 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</a:t>
            </a:r>
          </a:p>
        </p:txBody>
      </p:sp>
    </p:spTree>
    <p:extLst>
      <p:ext uri="{BB962C8B-B14F-4D97-AF65-F5344CB8AC3E}">
        <p14:creationId xmlns:p14="http://schemas.microsoft.com/office/powerpoint/2010/main" val="14701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DC272-5EE9-2AB0-15AE-F55CC115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GB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 have high energy in short, sharp bursts</a:t>
            </a:r>
            <a:br>
              <a:rPr lang="en-GB" sz="3700"/>
            </a:br>
            <a:endParaRPr lang="en-GB" sz="370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3F9A82C-DDB1-4E18-416F-4FAFDEED0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4C92-5416-3157-C638-9F3A2AAE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99" y="2341045"/>
            <a:ext cx="4887558" cy="4073715"/>
          </a:xfrm>
        </p:spPr>
        <p:txBody>
          <a:bodyPr>
            <a:norm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 have high energy in short, sharp bursts. 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instructors use this as a gift. 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time to make as much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expend as much energy as possible.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parents will thank you for it too, when you deliver their child ready for Bed.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785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BDEE8-2CF2-6E9B-5D53-99B46DCC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GB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bodies are also super flexible</a:t>
            </a:r>
            <a:br>
              <a:rPr lang="en-GB" sz="3700"/>
            </a:br>
            <a:endParaRPr lang="en-GB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CD1D-7F1C-EF3F-0147-19138737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0" y="2409829"/>
            <a:ext cx="4290370" cy="3899707"/>
          </a:xfrm>
        </p:spPr>
        <p:txBody>
          <a:bodyPr>
            <a:normAutofit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bodies are also super flexible, so need a shorter stretching time than adults. 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at a young age offers huge benefits – a young body retains its elasticity – they’ll thank you for it in later life!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this, we need to always carry out the warm-up.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Warm-ups should involve more loosening up rather than muscle building as their little bodies are still developing.</a:t>
            </a:r>
          </a:p>
          <a:p>
            <a:endParaRPr lang="en-GB" sz="14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A8E21C-C6A0-7BC8-0508-EF3EBA404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D10C4-36A9-60DD-3486-F3D8B01F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4438796" cy="2228074"/>
          </a:xfrm>
        </p:spPr>
        <p:txBody>
          <a:bodyPr>
            <a:normAutofit/>
          </a:bodyPr>
          <a:lstStyle/>
          <a:p>
            <a:r>
              <a:rPr lang="en-GB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 need positive reinforcement at every step of the way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795327E-A65B-E9DD-12F5-02FBEFB6D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C45E-3084-261D-023F-39FFFB24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39" y="2661030"/>
            <a:ext cx="4522556" cy="3648506"/>
          </a:xfrm>
        </p:spPr>
        <p:txBody>
          <a:bodyPr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 need positive reinforcement at every step of the way.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you’ll have to tell them the same thing again and again.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showed up, and they’re giving it their all.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deserves your applause – and patience.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048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A5F09-C67D-5C9F-0298-1F1F02FD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4343401" cy="2228074"/>
          </a:xfrm>
        </p:spPr>
        <p:txBody>
          <a:bodyPr>
            <a:normAutofit/>
          </a:bodyPr>
          <a:lstStyle/>
          <a:p>
            <a:r>
              <a:rPr lang="en-GB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crucial to keep your lessons as varied and lively as possible.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D22332C-7356-9F1F-CCC4-FCC72FBCD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EC07-A2E3-BA34-8396-6A264C38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73" y="2776538"/>
            <a:ext cx="5143790" cy="366188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crucial to keep your lessons as varied and lively as possible.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 dealing with short attention spans.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activities short and look for ways to interact with the kids that might be waiting to join in or start the assault cause.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 similar techniques and routines to establish them as habits and our club traditions.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Again, applaud good behaviour or actions that complement our values </a:t>
            </a: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408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E86C9-8AFC-5BF5-FCD7-C7803A78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it fun</a:t>
            </a:r>
            <a:br>
              <a:rPr lang="en-GB" sz="5400"/>
            </a:br>
            <a:endParaRPr lang="en-GB" sz="5400"/>
          </a:p>
        </p:txBody>
      </p:sp>
      <p:sp>
        <p:nvSpPr>
          <p:cNvPr id="133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8B40-8CC6-4098-26E3-6DDBC911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fun learning environment.</a:t>
            </a:r>
          </a:p>
          <a:p>
            <a:r>
              <a:rPr lang="en-GB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isn’t school! </a:t>
            </a:r>
          </a:p>
          <a:p>
            <a:r>
              <a:rPr lang="en-GB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keep our classes as fun and interesting as possible. </a:t>
            </a:r>
          </a:p>
          <a:p>
            <a:r>
              <a:rPr lang="en-GB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Remember! </a:t>
            </a:r>
            <a:r>
              <a:rPr lang="en-GB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 do have a say in their preferred activities… “It’s boring!” is not the feedback we want.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BD9F7B8-8EFE-D4E4-0037-B2AB6E431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r="1590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1DE5A-F9E3-F312-6232-E7E12468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Humour</a:t>
            </a:r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DC81-137A-AD4C-4169-1067EF39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2688335"/>
            <a:ext cx="4725913" cy="3663603"/>
          </a:xfrm>
        </p:spPr>
        <p:txBody>
          <a:bodyPr anchor="t"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the humorous, relatable, and engaging instructor your Little Tigers warriors want to hang with.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399191B-24DC-31CF-8785-F96034BBF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5882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C402A-FD71-DDF8-92F3-B4FEC18A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GB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the kids a chance to show their bravery</a:t>
            </a:r>
          </a:p>
        </p:txBody>
      </p:sp>
      <p:sp>
        <p:nvSpPr>
          <p:cNvPr id="15369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6244-177C-39CF-0104-F5B9E76AE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17557"/>
            <a:ext cx="4921357" cy="3559406"/>
          </a:xfrm>
        </p:spPr>
        <p:txBody>
          <a:bodyPr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with warm-ups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Counting in drills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questions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positive responses even if they haven’t answered correctly.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8263615-4F8B-131D-F8E1-EF783A894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6286" b="-1"/>
          <a:stretch/>
        </p:blipFill>
        <p:spPr bwMode="auto">
          <a:xfrm>
            <a:off x="5385816" y="-2"/>
            <a:ext cx="68061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7" name="Rectangle 1639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859E2-D140-0340-57DB-4FB23EAD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their confidence</a:t>
            </a:r>
          </a:p>
        </p:txBody>
      </p:sp>
      <p:sp>
        <p:nvSpPr>
          <p:cNvPr id="1639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E210D4C-4079-FBC7-9D71-6BDE189A2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r="1590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7" name="Rectangle 174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29AB1-04F8-66B1-3AD8-D6AC2F9E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you remember!</a:t>
            </a:r>
          </a:p>
        </p:txBody>
      </p:sp>
      <p:sp>
        <p:nvSpPr>
          <p:cNvPr id="174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7DF6-6F0D-2402-0ED5-260C8D247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this to be a positive experience for both the children and parents / spectators.</a:t>
            </a: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can be frustrating, and difficult.</a:t>
            </a: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 senior instructor deal with issues.</a:t>
            </a: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try to resolve problems, as you are there to help and have fun. </a:t>
            </a: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any bad behaviour to the senior instructor immediately so it can be dealt with.. </a:t>
            </a: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 immediately to positive actions, especially if the child struggles to concentrate, or stick to the lesson activities.</a:t>
            </a: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the Senior instructor in charge, needs to be notified, and be allowed to deal with any behaviour, parental concerns, or issues that arise.</a:t>
            </a: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It’s not your responsibility.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15ED92E-0DF0-DDD3-38E2-8C0223DEE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7371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74470-BAD3-2247-6C0C-E5A48495F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84632" y="1344169"/>
            <a:ext cx="4169663" cy="4169663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98768CAD-A224-E477-2EFA-149DF265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029" y="1030961"/>
            <a:ext cx="6731338" cy="47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FF7C5-A7A2-463E-D40A-932CBA5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0C52-2D7B-3E23-0E69-2C2BDBD95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47" y="2128947"/>
            <a:ext cx="4337479" cy="397657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been offered this position as a helper or trainee instructor, as you have displayed the following skills required in the Do Jang.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 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power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Honesty.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marL="0" indent="0">
              <a:buNone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is a useful life skill and will help you in your future</a:t>
            </a:r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sz="1100" dirty="0"/>
          </a:p>
          <a:p>
            <a:endParaRPr lang="en-GB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317301-B9B5-2409-6AA1-6EEF0C3B4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8F9E-D5CC-28B5-A9C5-ECE80D70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9" y="400050"/>
            <a:ext cx="4219575" cy="55340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press on the link, or image to complete the following assessment quiz.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shot and return your pass mark to your instructor.</a:t>
            </a:r>
          </a:p>
        </p:txBody>
      </p:sp>
      <p:pic>
        <p:nvPicPr>
          <p:cNvPr id="1028" name="Picture 4" descr="How To Get a Quizizz Game Code? , play a game quizizz - hpnonline.org">
            <a:hlinkClick r:id="rId2"/>
            <a:extLst>
              <a:ext uri="{FF2B5EF4-FFF2-40B4-BE49-F238E27FC236}">
                <a16:creationId xmlns:a16="http://schemas.microsoft.com/office/drawing/2014/main" id="{0659CB60-0D0E-C9B3-76CF-FB9C3E725F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" y="331787"/>
            <a:ext cx="5801784" cy="43513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F32318-ED2F-3D22-2FDD-D15FC7DB7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" y="4792663"/>
            <a:ext cx="1743075" cy="174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E80CD-8164-7F16-6B44-2D8A0CCC936C}"/>
              </a:ext>
            </a:extLst>
          </p:cNvPr>
          <p:cNvSpPr txBox="1"/>
          <p:nvPr/>
        </p:nvSpPr>
        <p:spPr>
          <a:xfrm>
            <a:off x="2571750" y="56022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https://quizizz.com/join?gc=86582265</a:t>
            </a:r>
          </a:p>
        </p:txBody>
      </p:sp>
    </p:spTree>
    <p:extLst>
      <p:ext uri="{BB962C8B-B14F-4D97-AF65-F5344CB8AC3E}">
        <p14:creationId xmlns:p14="http://schemas.microsoft.com/office/powerpoint/2010/main" val="14975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3EBD0-ABE1-72AC-E5BD-5BB86CDF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00" y="199456"/>
            <a:ext cx="3807187" cy="2228074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E86784-EDFB-A417-4082-88B6B1967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6A9A-1AB2-383B-B2EF-72E99A5E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9741"/>
            <a:ext cx="4697060" cy="4255780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this to be a positive experience and journey of development for you, so please always remember the following: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the experience and let us know if you have any concerns.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feel pressured to make adult or senior decisions, as we are here to do that for you.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ask if you are not sure about anything. No questions are silly questions.</a:t>
            </a:r>
          </a:p>
          <a:p>
            <a:r>
              <a:rPr lang="en-GB" sz="1800" dirty="0"/>
              <a:t>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that children don’t always listen and are having to learn what’s right and wrong, just like you did. 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 senior instructor deal with behaviour issues and remember that the parent is usually watching their young child and you.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following slides will help you to make this experience positive for you and your leaners.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303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3472A-5E89-CA33-5AC0-F433E342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1" y="94754"/>
            <a:ext cx="3807187" cy="2228074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safety first 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132A1D-FA65-921C-A35A-732816A0C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E5DC-B101-6081-C3DA-DB7A5E9D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47" y="1514693"/>
            <a:ext cx="5437538" cy="4590827"/>
          </a:xfrm>
        </p:spPr>
        <p:txBody>
          <a:bodyPr>
            <a:normAutofit fontScale="92500" lnSpcReduction="10000"/>
          </a:bodyPr>
          <a:lstStyle/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a technique on a student unless it is at very slow speed and controlled, as students may move into the move and hurt themselves.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another member of the group with experience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explain what you will be demonstrating to them checking that they understand..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invent new activities in lesson!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ideas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looked at, but need to be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in our risk assessments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kids try them out.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out for possible issues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children not getting on.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your instructor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manage the children when his, or her back is turned.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talk to us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concerned about anything or need help as you are important to us too.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the instructor to ensure kids do not leave the room unsupervised.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357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A1156-4821-1340-D51C-52FE975E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GB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teach martial arts to children</a:t>
            </a:r>
            <a:br>
              <a:rPr lang="en-GB" sz="3700"/>
            </a:br>
            <a:endParaRPr lang="en-GB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8C20-191B-7685-D444-30F76377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58" y="2236343"/>
            <a:ext cx="3799425" cy="3143241"/>
          </a:xfrm>
        </p:spPr>
        <p:txBody>
          <a:bodyPr>
            <a:normAutofit/>
          </a:bodyPr>
          <a:lstStyle/>
          <a:p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help improve their: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Fitness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Discipline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Confidence </a:t>
            </a:r>
          </a:p>
          <a:p>
            <a:pPr marL="0" indent="0">
              <a:buNone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And, 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a positive role model in their lives.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7085BE-2E65-5E91-0D13-81654F8D5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45E9-9EC3-179F-C94E-BDE24794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what to expect when teaching children</a:t>
            </a:r>
            <a:br>
              <a:rPr lang="en-GB" sz="2400"/>
            </a:br>
            <a:endParaRPr lang="en-GB" sz="2400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9C7B4-93C2-CB9E-047D-77D1F41D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 fontScale="92500" lnSpcReduction="2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Chaos!!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you have the rules and structure to control the room.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strategies like: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kids stand to attention, or may be..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 down.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E024F4-4AA2-DB21-D0C4-9D35D5CB2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5882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9CB18-3F3E-0CF4-7925-785A4D8C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4381501" cy="2228074"/>
          </a:xfrm>
        </p:spPr>
        <p:txBody>
          <a:bodyPr>
            <a:normAutofit/>
          </a:bodyPr>
          <a:lstStyle/>
          <a:p>
            <a:pPr algn="ctr"/>
            <a:r>
              <a:rPr lang="en-GB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martial arts to kids</a:t>
            </a:r>
            <a:br>
              <a:rPr lang="en-GB" sz="3100" dirty="0"/>
            </a:b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BF2B-A296-8059-C156-872518E2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2962279"/>
            <a:ext cx="4876799" cy="3143241"/>
          </a:xfrm>
        </p:spPr>
        <p:txBody>
          <a:bodyPr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kids' attention spans are short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long periods where students watch demonstrations</a:t>
            </a:r>
            <a:endParaRPr lang="en-GB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7C5E98E-6B8B-3E8B-7C98-E3B70D8CE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CD6E9-36C4-1DDD-A816-DEE5A2AA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GB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you’re dealing with little bodies</a:t>
            </a:r>
            <a:br>
              <a:rPr lang="en-GB" sz="3700"/>
            </a:br>
            <a:endParaRPr lang="en-GB" sz="370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318465F-30E6-3E4A-E4B0-99ADB640A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F72A2-E97B-1EF8-307B-D772DDED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25" y="2233069"/>
            <a:ext cx="5332061" cy="3696787"/>
          </a:xfrm>
        </p:spPr>
        <p:txBody>
          <a:bodyPr>
            <a:no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the most important thing in someone's life.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help look after and keep these children safe.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build their confidence and life skills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be a positive influence to back up their families’ own values.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 to what we discuss and, the way we teach unless previously agreed.</a:t>
            </a:r>
          </a:p>
        </p:txBody>
      </p:sp>
    </p:spTree>
    <p:extLst>
      <p:ext uri="{BB962C8B-B14F-4D97-AF65-F5344CB8AC3E}">
        <p14:creationId xmlns:p14="http://schemas.microsoft.com/office/powerpoint/2010/main" val="36827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7FCA3-372C-B1F0-BA4C-64B1E713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drills</a:t>
            </a:r>
            <a:r>
              <a:rPr lang="en-GB" sz="4000"/>
              <a:t>.</a:t>
            </a:r>
            <a:br>
              <a:rPr lang="en-GB" sz="4000"/>
            </a:br>
            <a:endParaRPr lang="en-GB" sz="40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E8D8DD0-7AD8-80E7-58BD-141B43A32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4336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4307-9D1C-5C8B-6A00-A70FD5656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99" y="2145601"/>
            <a:ext cx="5131864" cy="3878271"/>
          </a:xfrm>
        </p:spPr>
        <p:txBody>
          <a:bodyPr>
            <a:norm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drills help to boost confidence, develop skills, and ensure the less confident don’t feel singled out.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lesson isn’t working, introduce a running around activity to break the cycle.</a:t>
            </a:r>
          </a:p>
        </p:txBody>
      </p:sp>
    </p:spTree>
    <p:extLst>
      <p:ext uri="{BB962C8B-B14F-4D97-AF65-F5344CB8AC3E}">
        <p14:creationId xmlns:p14="http://schemas.microsoft.com/office/powerpoint/2010/main" val="15573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1086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Little Tigers </vt:lpstr>
      <vt:lpstr>Introduction</vt:lpstr>
      <vt:lpstr>Introduction</vt:lpstr>
      <vt:lpstr>Think safety first  </vt:lpstr>
      <vt:lpstr>How to teach martial arts to children </vt:lpstr>
      <vt:lpstr>Know what to expect when teaching children </vt:lpstr>
      <vt:lpstr>Teaching martial arts to kids </vt:lpstr>
      <vt:lpstr>Remember you’re dealing with little bodies </vt:lpstr>
      <vt:lpstr>Group drills. </vt:lpstr>
      <vt:lpstr>Kids have high energy in short, sharp bursts </vt:lpstr>
      <vt:lpstr>Young bodies are also super flexible </vt:lpstr>
      <vt:lpstr>Kids need positive reinforcement at every step of the way</vt:lpstr>
      <vt:lpstr>It’s crucial to keep your lessons as varied and lively as possible. </vt:lpstr>
      <vt:lpstr>Make it fun </vt:lpstr>
      <vt:lpstr>Humour</vt:lpstr>
      <vt:lpstr>Give the kids a chance to show their bravery</vt:lpstr>
      <vt:lpstr>Build their confidence</vt:lpstr>
      <vt:lpstr>Make sure you remember!</vt:lpstr>
      <vt:lpstr>PowerPoint Presentation</vt:lpstr>
      <vt:lpstr>Please press on the link, or image to complete the following assessment quiz.  Screen shot and return your pass mark to your instructor.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Tigers </dc:title>
  <dc:creator>Miles Tarplee</dc:creator>
  <cp:lastModifiedBy>Miles Tarplee</cp:lastModifiedBy>
  <cp:revision>9</cp:revision>
  <dcterms:created xsi:type="dcterms:W3CDTF">2024-05-01T12:33:33Z</dcterms:created>
  <dcterms:modified xsi:type="dcterms:W3CDTF">2024-05-04T14:24:01Z</dcterms:modified>
</cp:coreProperties>
</file>