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536" r:id="rId2"/>
    <p:sldId id="534" r:id="rId3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000000"/>
    <a:srgbClr val="538FD8"/>
    <a:srgbClr val="FFFFFF"/>
    <a:srgbClr val="949494"/>
    <a:srgbClr val="D762D3"/>
    <a:srgbClr val="9270E1"/>
    <a:srgbClr val="48CFCC"/>
    <a:srgbClr val="7FD16D"/>
    <a:srgbClr val="D6CB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2397F5-71D9-4F9D-8839-35A1A5CA05FA}" v="44" dt="2024-07-20T14:06:24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0"/>
  </p:normalViewPr>
  <p:slideViewPr>
    <p:cSldViewPr>
      <p:cViewPr varScale="1">
        <p:scale>
          <a:sx n="103" d="100"/>
          <a:sy n="103" d="100"/>
        </p:scale>
        <p:origin x="138" y="96"/>
      </p:cViewPr>
      <p:guideLst>
        <p:guide orient="horz" pos="217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es Tarplee" userId="3f8aaaed0b37f701" providerId="LiveId" clId="{662397F5-71D9-4F9D-8839-35A1A5CA05FA}"/>
    <pc:docChg chg="undo custSel addSld delSld modSld sldOrd">
      <pc:chgData name="Miles Tarplee" userId="3f8aaaed0b37f701" providerId="LiveId" clId="{662397F5-71D9-4F9D-8839-35A1A5CA05FA}" dt="2024-07-20T14:06:24.125" v="216" actId="1076"/>
      <pc:docMkLst>
        <pc:docMk/>
      </pc:docMkLst>
      <pc:sldChg chg="addSp delSp modSp mod">
        <pc:chgData name="Miles Tarplee" userId="3f8aaaed0b37f701" providerId="LiveId" clId="{662397F5-71D9-4F9D-8839-35A1A5CA05FA}" dt="2024-07-20T14:03:01.672" v="187" actId="115"/>
        <pc:sldMkLst>
          <pc:docMk/>
          <pc:sldMk cId="2209919994" sldId="534"/>
        </pc:sldMkLst>
        <pc:spChg chg="mod">
          <ac:chgData name="Miles Tarplee" userId="3f8aaaed0b37f701" providerId="LiveId" clId="{662397F5-71D9-4F9D-8839-35A1A5CA05FA}" dt="2024-07-20T14:02:50.994" v="185" actId="115"/>
          <ac:spMkLst>
            <pc:docMk/>
            <pc:sldMk cId="2209919994" sldId="534"/>
            <ac:spMk id="2" creationId="{7396E848-9FB0-654A-8B14-1F32B945CDC1}"/>
          </ac:spMkLst>
        </pc:spChg>
        <pc:spChg chg="add mod ord">
          <ac:chgData name="Miles Tarplee" userId="3f8aaaed0b37f701" providerId="LiveId" clId="{662397F5-71D9-4F9D-8839-35A1A5CA05FA}" dt="2024-07-20T13:58:21.994" v="137" actId="13822"/>
          <ac:spMkLst>
            <pc:docMk/>
            <pc:sldMk cId="2209919994" sldId="534"/>
            <ac:spMk id="5" creationId="{042EAB39-BA00-1F73-EAC3-D988D72A4AB5}"/>
          </ac:spMkLst>
        </pc:spChg>
        <pc:spChg chg="add mod ord">
          <ac:chgData name="Miles Tarplee" userId="3f8aaaed0b37f701" providerId="LiveId" clId="{662397F5-71D9-4F9D-8839-35A1A5CA05FA}" dt="2024-07-20T14:00:48.439" v="163" actId="207"/>
          <ac:spMkLst>
            <pc:docMk/>
            <pc:sldMk cId="2209919994" sldId="534"/>
            <ac:spMk id="6" creationId="{E08E6E36-EB35-9297-7A1D-98CBD08C7F98}"/>
          </ac:spMkLst>
        </pc:spChg>
        <pc:spChg chg="add mod ord">
          <ac:chgData name="Miles Tarplee" userId="3f8aaaed0b37f701" providerId="LiveId" clId="{662397F5-71D9-4F9D-8839-35A1A5CA05FA}" dt="2024-07-20T14:01:53.438" v="172" actId="14100"/>
          <ac:spMkLst>
            <pc:docMk/>
            <pc:sldMk cId="2209919994" sldId="534"/>
            <ac:spMk id="7" creationId="{BE6E2948-74DF-46C2-B81A-FB6F3286337C}"/>
          </ac:spMkLst>
        </pc:spChg>
        <pc:spChg chg="mod">
          <ac:chgData name="Miles Tarplee" userId="3f8aaaed0b37f701" providerId="LiveId" clId="{662397F5-71D9-4F9D-8839-35A1A5CA05FA}" dt="2024-07-20T14:03:01.672" v="187" actId="115"/>
          <ac:spMkLst>
            <pc:docMk/>
            <pc:sldMk cId="2209919994" sldId="534"/>
            <ac:spMk id="32" creationId="{D5E7F574-110B-C149-A5FD-5A93C59F26CC}"/>
          </ac:spMkLst>
        </pc:spChg>
        <pc:spChg chg="mod">
          <ac:chgData name="Miles Tarplee" userId="3f8aaaed0b37f701" providerId="LiveId" clId="{662397F5-71D9-4F9D-8839-35A1A5CA05FA}" dt="2024-07-20T13:54:38.402" v="110"/>
          <ac:spMkLst>
            <pc:docMk/>
            <pc:sldMk cId="2209919994" sldId="534"/>
            <ac:spMk id="33" creationId="{EE81FCB9-63EA-1C43-9A74-D4BB38A6E81C}"/>
          </ac:spMkLst>
        </pc:spChg>
        <pc:spChg chg="mod">
          <ac:chgData name="Miles Tarplee" userId="3f8aaaed0b37f701" providerId="LiveId" clId="{662397F5-71D9-4F9D-8839-35A1A5CA05FA}" dt="2024-07-20T13:54:41.722" v="111"/>
          <ac:spMkLst>
            <pc:docMk/>
            <pc:sldMk cId="2209919994" sldId="534"/>
            <ac:spMk id="34" creationId="{B35C067B-7E7F-3C42-935A-0FB83E3BF178}"/>
          </ac:spMkLst>
        </pc:spChg>
        <pc:spChg chg="mod">
          <ac:chgData name="Miles Tarplee" userId="3f8aaaed0b37f701" providerId="LiveId" clId="{662397F5-71D9-4F9D-8839-35A1A5CA05FA}" dt="2024-07-20T13:54:54.458" v="116" actId="113"/>
          <ac:spMkLst>
            <pc:docMk/>
            <pc:sldMk cId="2209919994" sldId="534"/>
            <ac:spMk id="35" creationId="{64E7D462-E4A4-1849-9F1C-5DBFD1925F31}"/>
          </ac:spMkLst>
        </pc:spChg>
        <pc:spChg chg="mod">
          <ac:chgData name="Miles Tarplee" userId="3f8aaaed0b37f701" providerId="LiveId" clId="{662397F5-71D9-4F9D-8839-35A1A5CA05FA}" dt="2024-07-20T13:54:49.876" v="114" actId="2711"/>
          <ac:spMkLst>
            <pc:docMk/>
            <pc:sldMk cId="2209919994" sldId="534"/>
            <ac:spMk id="36" creationId="{CF7B7C86-7834-B241-8CFF-9B8A2EBAE08F}"/>
          </ac:spMkLst>
        </pc:spChg>
        <pc:spChg chg="mod">
          <ac:chgData name="Miles Tarplee" userId="3f8aaaed0b37f701" providerId="LiveId" clId="{662397F5-71D9-4F9D-8839-35A1A5CA05FA}" dt="2024-07-20T13:55:14.985" v="122"/>
          <ac:spMkLst>
            <pc:docMk/>
            <pc:sldMk cId="2209919994" sldId="534"/>
            <ac:spMk id="37" creationId="{798A5513-6E52-0F49-B240-72ED62DD73E2}"/>
          </ac:spMkLst>
        </pc:spChg>
        <pc:spChg chg="mod">
          <ac:chgData name="Miles Tarplee" userId="3f8aaaed0b37f701" providerId="LiveId" clId="{662397F5-71D9-4F9D-8839-35A1A5CA05FA}" dt="2024-07-20T13:55:09.124" v="120" actId="2711"/>
          <ac:spMkLst>
            <pc:docMk/>
            <pc:sldMk cId="2209919994" sldId="534"/>
            <ac:spMk id="38" creationId="{171B5091-076D-074C-AF4C-744E88723A49}"/>
          </ac:spMkLst>
        </pc:spChg>
        <pc:spChg chg="mod">
          <ac:chgData name="Miles Tarplee" userId="3f8aaaed0b37f701" providerId="LiveId" clId="{662397F5-71D9-4F9D-8839-35A1A5CA05FA}" dt="2024-07-20T13:55:22.842" v="125" actId="2711"/>
          <ac:spMkLst>
            <pc:docMk/>
            <pc:sldMk cId="2209919994" sldId="534"/>
            <ac:spMk id="39" creationId="{BE7DFB1A-8294-CA4B-B532-381A6C677443}"/>
          </ac:spMkLst>
        </pc:spChg>
        <pc:spChg chg="mod">
          <ac:chgData name="Miles Tarplee" userId="3f8aaaed0b37f701" providerId="LiveId" clId="{662397F5-71D9-4F9D-8839-35A1A5CA05FA}" dt="2024-07-20T13:55:29.677" v="128" actId="2711"/>
          <ac:spMkLst>
            <pc:docMk/>
            <pc:sldMk cId="2209919994" sldId="534"/>
            <ac:spMk id="40" creationId="{563095E5-6D7E-5D46-9021-393F2856F7B4}"/>
          </ac:spMkLst>
        </pc:spChg>
        <pc:spChg chg="mod">
          <ac:chgData name="Miles Tarplee" userId="3f8aaaed0b37f701" providerId="LiveId" clId="{662397F5-71D9-4F9D-8839-35A1A5CA05FA}" dt="2024-07-20T13:59:58.478" v="150" actId="1076"/>
          <ac:spMkLst>
            <pc:docMk/>
            <pc:sldMk cId="2209919994" sldId="534"/>
            <ac:spMk id="41" creationId="{A003D267-0777-5F4A-845F-94119C5D0B54}"/>
          </ac:spMkLst>
        </pc:spChg>
        <pc:spChg chg="mod">
          <ac:chgData name="Miles Tarplee" userId="3f8aaaed0b37f701" providerId="LiveId" clId="{662397F5-71D9-4F9D-8839-35A1A5CA05FA}" dt="2024-07-20T14:00:02.982" v="151" actId="1076"/>
          <ac:spMkLst>
            <pc:docMk/>
            <pc:sldMk cId="2209919994" sldId="534"/>
            <ac:spMk id="42" creationId="{4E2D31AF-6642-F340-9DCA-2E5E75A80A5F}"/>
          </ac:spMkLst>
        </pc:spChg>
        <pc:spChg chg="mod">
          <ac:chgData name="Miles Tarplee" userId="3f8aaaed0b37f701" providerId="LiveId" clId="{662397F5-71D9-4F9D-8839-35A1A5CA05FA}" dt="2024-07-20T13:58:27.021" v="138" actId="1076"/>
          <ac:spMkLst>
            <pc:docMk/>
            <pc:sldMk cId="2209919994" sldId="534"/>
            <ac:spMk id="49" creationId="{00000000-0000-0000-0000-000000000000}"/>
          </ac:spMkLst>
        </pc:spChg>
        <pc:spChg chg="mod">
          <ac:chgData name="Miles Tarplee" userId="3f8aaaed0b37f701" providerId="LiveId" clId="{662397F5-71D9-4F9D-8839-35A1A5CA05FA}" dt="2024-07-20T14:01:57.222" v="173" actId="1076"/>
          <ac:spMkLst>
            <pc:docMk/>
            <pc:sldMk cId="2209919994" sldId="534"/>
            <ac:spMk id="51" creationId="{00000000-0000-0000-0000-000000000000}"/>
          </ac:spMkLst>
        </pc:spChg>
        <pc:spChg chg="mod">
          <ac:chgData name="Miles Tarplee" userId="3f8aaaed0b37f701" providerId="LiveId" clId="{662397F5-71D9-4F9D-8839-35A1A5CA05FA}" dt="2024-07-20T14:00:28.646" v="158" actId="1076"/>
          <ac:spMkLst>
            <pc:docMk/>
            <pc:sldMk cId="2209919994" sldId="534"/>
            <ac:spMk id="52" creationId="{00000000-0000-0000-0000-000000000000}"/>
          </ac:spMkLst>
        </pc:spChg>
        <pc:spChg chg="mod">
          <ac:chgData name="Miles Tarplee" userId="3f8aaaed0b37f701" providerId="LiveId" clId="{662397F5-71D9-4F9D-8839-35A1A5CA05FA}" dt="2024-07-20T14:00:34.833" v="160" actId="1076"/>
          <ac:spMkLst>
            <pc:docMk/>
            <pc:sldMk cId="2209919994" sldId="534"/>
            <ac:spMk id="53" creationId="{00000000-0000-0000-0000-000000000000}"/>
          </ac:spMkLst>
        </pc:spChg>
        <pc:spChg chg="mod">
          <ac:chgData name="Miles Tarplee" userId="3f8aaaed0b37f701" providerId="LiveId" clId="{662397F5-71D9-4F9D-8839-35A1A5CA05FA}" dt="2024-07-20T14:02:12.414" v="176" actId="1076"/>
          <ac:spMkLst>
            <pc:docMk/>
            <pc:sldMk cId="2209919994" sldId="534"/>
            <ac:spMk id="54" creationId="{00000000-0000-0000-0000-000000000000}"/>
          </ac:spMkLst>
        </pc:spChg>
        <pc:spChg chg="mod">
          <ac:chgData name="Miles Tarplee" userId="3f8aaaed0b37f701" providerId="LiveId" clId="{662397F5-71D9-4F9D-8839-35A1A5CA05FA}" dt="2024-07-20T14:00:07.134" v="152" actId="1076"/>
          <ac:spMkLst>
            <pc:docMk/>
            <pc:sldMk cId="2209919994" sldId="534"/>
            <ac:spMk id="55" creationId="{F51433A2-6B2C-8049-9A72-043F874EA46D}"/>
          </ac:spMkLst>
        </pc:spChg>
        <pc:spChg chg="mod">
          <ac:chgData name="Miles Tarplee" userId="3f8aaaed0b37f701" providerId="LiveId" clId="{662397F5-71D9-4F9D-8839-35A1A5CA05FA}" dt="2024-07-20T13:58:30.318" v="139" actId="1076"/>
          <ac:spMkLst>
            <pc:docMk/>
            <pc:sldMk cId="2209919994" sldId="534"/>
            <ac:spMk id="58" creationId="{B88A2517-FC09-B346-A83D-3816F3C2D40C}"/>
          </ac:spMkLst>
        </pc:spChg>
        <pc:spChg chg="mod">
          <ac:chgData name="Miles Tarplee" userId="3f8aaaed0b37f701" providerId="LiveId" clId="{662397F5-71D9-4F9D-8839-35A1A5CA05FA}" dt="2024-07-20T14:01:59.798" v="174" actId="1076"/>
          <ac:spMkLst>
            <pc:docMk/>
            <pc:sldMk cId="2209919994" sldId="534"/>
            <ac:spMk id="59" creationId="{019273B0-1C7B-D445-B855-3ED89EEC5070}"/>
          </ac:spMkLst>
        </pc:spChg>
        <pc:spChg chg="mod">
          <ac:chgData name="Miles Tarplee" userId="3f8aaaed0b37f701" providerId="LiveId" clId="{662397F5-71D9-4F9D-8839-35A1A5CA05FA}" dt="2024-07-20T14:00:37.158" v="161" actId="1076"/>
          <ac:spMkLst>
            <pc:docMk/>
            <pc:sldMk cId="2209919994" sldId="534"/>
            <ac:spMk id="60" creationId="{84C29C40-6A21-0E4D-9A39-9DAFA06BC202}"/>
          </ac:spMkLst>
        </pc:spChg>
        <pc:spChg chg="mod">
          <ac:chgData name="Miles Tarplee" userId="3f8aaaed0b37f701" providerId="LiveId" clId="{662397F5-71D9-4F9D-8839-35A1A5CA05FA}" dt="2024-07-20T14:00:31.351" v="159" actId="1076"/>
          <ac:spMkLst>
            <pc:docMk/>
            <pc:sldMk cId="2209919994" sldId="534"/>
            <ac:spMk id="61" creationId="{9EBE6EAD-93A2-6648-807A-FDA09859F809}"/>
          </ac:spMkLst>
        </pc:spChg>
        <pc:spChg chg="mod">
          <ac:chgData name="Miles Tarplee" userId="3f8aaaed0b37f701" providerId="LiveId" clId="{662397F5-71D9-4F9D-8839-35A1A5CA05FA}" dt="2024-07-20T14:02:16.333" v="177" actId="1076"/>
          <ac:spMkLst>
            <pc:docMk/>
            <pc:sldMk cId="2209919994" sldId="534"/>
            <ac:spMk id="62" creationId="{5F61F642-B3AA-C049-99FC-873AD382CC43}"/>
          </ac:spMkLst>
        </pc:spChg>
        <pc:graphicFrameChg chg="add del modGraphic">
          <ac:chgData name="Miles Tarplee" userId="3f8aaaed0b37f701" providerId="LiveId" clId="{662397F5-71D9-4F9D-8839-35A1A5CA05FA}" dt="2024-07-20T13:57:30.469" v="130" actId="1032"/>
          <ac:graphicFrameMkLst>
            <pc:docMk/>
            <pc:sldMk cId="2209919994" sldId="534"/>
            <ac:graphicFrameMk id="3" creationId="{6DAF5458-C1AD-344A-A6BB-F8BA1C4C547B}"/>
          </ac:graphicFrameMkLst>
        </pc:graphicFrameChg>
      </pc:sldChg>
      <pc:sldChg chg="del">
        <pc:chgData name="Miles Tarplee" userId="3f8aaaed0b37f701" providerId="LiveId" clId="{662397F5-71D9-4F9D-8839-35A1A5CA05FA}" dt="2024-07-20T14:03:19.221" v="188" actId="47"/>
        <pc:sldMkLst>
          <pc:docMk/>
          <pc:sldMk cId="917409932" sldId="535"/>
        </pc:sldMkLst>
      </pc:sldChg>
      <pc:sldChg chg="addSp delSp modSp new mod ord">
        <pc:chgData name="Miles Tarplee" userId="3f8aaaed0b37f701" providerId="LiveId" clId="{662397F5-71D9-4F9D-8839-35A1A5CA05FA}" dt="2024-07-20T14:06:24.125" v="216" actId="1076"/>
        <pc:sldMkLst>
          <pc:docMk/>
          <pc:sldMk cId="733372988" sldId="536"/>
        </pc:sldMkLst>
        <pc:spChg chg="mod">
          <ac:chgData name="Miles Tarplee" userId="3f8aaaed0b37f701" providerId="LiveId" clId="{662397F5-71D9-4F9D-8839-35A1A5CA05FA}" dt="2024-07-20T13:51:36.001" v="46" actId="113"/>
          <ac:spMkLst>
            <pc:docMk/>
            <pc:sldMk cId="733372988" sldId="536"/>
            <ac:spMk id="2" creationId="{209BF97E-2815-EA57-FF94-F52B492E13AA}"/>
          </ac:spMkLst>
        </pc:spChg>
        <pc:spChg chg="mod">
          <ac:chgData name="Miles Tarplee" userId="3f8aaaed0b37f701" providerId="LiveId" clId="{662397F5-71D9-4F9D-8839-35A1A5CA05FA}" dt="2024-07-20T14:05:10.079" v="205" actId="1076"/>
          <ac:spMkLst>
            <pc:docMk/>
            <pc:sldMk cId="733372988" sldId="536"/>
            <ac:spMk id="3" creationId="{75B071B1-83C2-565E-8FA7-A5B472D91D98}"/>
          </ac:spMkLst>
        </pc:spChg>
        <pc:picChg chg="add del mod">
          <ac:chgData name="Miles Tarplee" userId="3f8aaaed0b37f701" providerId="LiveId" clId="{662397F5-71D9-4F9D-8839-35A1A5CA05FA}" dt="2024-07-20T13:50:09.514" v="5" actId="21"/>
          <ac:picMkLst>
            <pc:docMk/>
            <pc:sldMk cId="733372988" sldId="536"/>
            <ac:picMk id="4" creationId="{666CBED7-43FB-292E-E102-FC51E35BFAA2}"/>
          </ac:picMkLst>
        </pc:picChg>
        <pc:picChg chg="add del mod modCrop">
          <ac:chgData name="Miles Tarplee" userId="3f8aaaed0b37f701" providerId="LiveId" clId="{662397F5-71D9-4F9D-8839-35A1A5CA05FA}" dt="2024-07-20T14:06:15.798" v="215" actId="14100"/>
          <ac:picMkLst>
            <pc:docMk/>
            <pc:sldMk cId="733372988" sldId="536"/>
            <ac:picMk id="6" creationId="{2DDD0DF3-FC2A-700C-59E3-FC645DE86CEA}"/>
          </ac:picMkLst>
        </pc:picChg>
        <pc:picChg chg="add mod">
          <ac:chgData name="Miles Tarplee" userId="3f8aaaed0b37f701" providerId="LiveId" clId="{662397F5-71D9-4F9D-8839-35A1A5CA05FA}" dt="2024-07-20T14:06:24.125" v="216" actId="1076"/>
          <ac:picMkLst>
            <pc:docMk/>
            <pc:sldMk cId="733372988" sldId="536"/>
            <ac:picMk id="1026" creationId="{EE39ADB4-F8A2-B233-E053-C3CB0EB22F3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095C8B-691E-43ED-AC78-996498FC00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3F563-4A47-4751-BDC2-8FA490D985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2B01CB2-8146-48C8-B31E-50BB032F52E2}" type="datetime1">
              <a:rPr lang="en-GB" smtClean="0"/>
              <a:t>20/07/2024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89784B-993C-4AD0-B8AD-7CE841C0F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6DEDC-A027-44D1-BFD6-81C315CF98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E9E2DC3-46FB-4DDA-95B0-848A94284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013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A1C8920-0EC5-4D76-92B7-A64853DDDB88}" type="datetime1">
              <a:rPr lang="en-GB" noProof="0" smtClean="0"/>
              <a:t>20/07/2024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0FCC8D5-6D68-A443-97C0-91AE5977134B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21558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0FCC8D5-6D68-A443-97C0-91AE5977134B}" type="slidenum">
              <a:rPr lang="en-GB" smtClean="0"/>
              <a:pPr rtl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93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D56B90-F495-864F-A62E-338B61F5444D}"/>
              </a:ext>
            </a:extLst>
          </p:cNvPr>
          <p:cNvSpPr/>
          <p:nvPr userDrawn="1"/>
        </p:nvSpPr>
        <p:spPr bwMode="auto">
          <a:xfrm>
            <a:off x="1588" y="0"/>
            <a:ext cx="12188825" cy="6858000"/>
          </a:xfrm>
          <a:prstGeom prst="rect">
            <a:avLst/>
          </a:prstGeom>
          <a:solidFill>
            <a:srgbClr val="A6A6A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858644-2D05-E941-88E5-EA7132D39F28}"/>
              </a:ext>
            </a:extLst>
          </p:cNvPr>
          <p:cNvSpPr/>
          <p:nvPr userDrawn="1"/>
        </p:nvSpPr>
        <p:spPr bwMode="auto">
          <a:xfrm>
            <a:off x="1588" y="4572000"/>
            <a:ext cx="12188825" cy="2286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>
              <a:latin typeface="+mj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2C44D97-8A2F-9547-902D-E8BBAD82DD7D}"/>
              </a:ext>
            </a:extLst>
          </p:cNvPr>
          <p:cNvCxnSpPr/>
          <p:nvPr userDrawn="1"/>
        </p:nvCxnSpPr>
        <p:spPr>
          <a:xfrm>
            <a:off x="1588" y="2667000"/>
            <a:ext cx="11885612" cy="0"/>
          </a:xfrm>
          <a:prstGeom prst="straightConnector1">
            <a:avLst/>
          </a:prstGeom>
          <a:ln w="3810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0B94B77B-35DA-E841-8F96-010B06850104}"/>
              </a:ext>
            </a:extLst>
          </p:cNvPr>
          <p:cNvSpPr/>
          <p:nvPr userDrawn="1"/>
        </p:nvSpPr>
        <p:spPr>
          <a:xfrm>
            <a:off x="2565400" y="1384300"/>
            <a:ext cx="2565400" cy="25654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800" noProof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6E4D3F8-14A0-2840-AD8D-863D20E6FAC9}"/>
              </a:ext>
            </a:extLst>
          </p:cNvPr>
          <p:cNvSpPr/>
          <p:nvPr userDrawn="1"/>
        </p:nvSpPr>
        <p:spPr>
          <a:xfrm>
            <a:off x="7467600" y="1676400"/>
            <a:ext cx="1981200" cy="19812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800" noProof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81BE6B9-FD74-A147-BDA5-5E2ED7325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922" y="4888799"/>
            <a:ext cx="11286507" cy="628650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948464D-A1A2-B544-9E8D-5C3967C8EF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6563" y="5517450"/>
            <a:ext cx="11285537" cy="914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0D4DE57-361C-8A45-8EAF-F74F8C27AFBA}"/>
              </a:ext>
            </a:extLst>
          </p:cNvPr>
          <p:cNvGrpSpPr/>
          <p:nvPr userDrawn="1"/>
        </p:nvGrpSpPr>
        <p:grpSpPr>
          <a:xfrm>
            <a:off x="1981200" y="875574"/>
            <a:ext cx="7673188" cy="3390899"/>
            <a:chOff x="1804526" y="647701"/>
            <a:chExt cx="7673188" cy="5227712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0A809B7-BE5F-5146-992C-5F966976257A}"/>
                </a:ext>
              </a:extLst>
            </p:cNvPr>
            <p:cNvCxnSpPr/>
            <p:nvPr/>
          </p:nvCxnSpPr>
          <p:spPr>
            <a:xfrm>
              <a:off x="1804526" y="647701"/>
              <a:ext cx="0" cy="5227712"/>
            </a:xfrm>
            <a:prstGeom prst="line">
              <a:avLst/>
            </a:prstGeom>
            <a:ln>
              <a:gradFill flip="none" rotWithShape="1">
                <a:gsLst>
                  <a:gs pos="50000">
                    <a:srgbClr val="FFFFFF"/>
                  </a:gs>
                  <a:gs pos="100000">
                    <a:srgbClr val="FFFFFF">
                      <a:alpha val="0"/>
                    </a:srgbClr>
                  </a:gs>
                  <a:gs pos="0">
                    <a:srgbClr val="FFFFFF">
                      <a:alpha val="0"/>
                    </a:srgbClr>
                  </a:gs>
                </a:gsLst>
                <a:lin ang="540000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E92C898-F997-5C47-B096-95FCB8462BF6}"/>
                </a:ext>
              </a:extLst>
            </p:cNvPr>
            <p:cNvCxnSpPr/>
            <p:nvPr/>
          </p:nvCxnSpPr>
          <p:spPr>
            <a:xfrm>
              <a:off x="6734514" y="647701"/>
              <a:ext cx="0" cy="5227712"/>
            </a:xfrm>
            <a:prstGeom prst="line">
              <a:avLst/>
            </a:prstGeom>
            <a:ln>
              <a:gradFill flip="none" rotWithShape="1">
                <a:gsLst>
                  <a:gs pos="50000">
                    <a:srgbClr val="FFFFFF"/>
                  </a:gs>
                  <a:gs pos="100000">
                    <a:srgbClr val="FFFFFF">
                      <a:alpha val="0"/>
                    </a:srgbClr>
                  </a:gs>
                  <a:gs pos="0">
                    <a:srgbClr val="FFFFFF">
                      <a:alpha val="0"/>
                    </a:srgbClr>
                  </a:gs>
                </a:gsLst>
                <a:lin ang="540000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451C1B3-0E53-3644-828C-408181C44126}"/>
                </a:ext>
              </a:extLst>
            </p:cNvPr>
            <p:cNvCxnSpPr/>
            <p:nvPr/>
          </p:nvCxnSpPr>
          <p:spPr>
            <a:xfrm>
              <a:off x="9477714" y="647701"/>
              <a:ext cx="0" cy="5227712"/>
            </a:xfrm>
            <a:prstGeom prst="line">
              <a:avLst/>
            </a:prstGeom>
            <a:ln>
              <a:gradFill flip="none" rotWithShape="1">
                <a:gsLst>
                  <a:gs pos="50000">
                    <a:srgbClr val="FFFFFF"/>
                  </a:gs>
                  <a:gs pos="100000">
                    <a:srgbClr val="FFFFFF">
                      <a:alpha val="0"/>
                    </a:srgbClr>
                  </a:gs>
                  <a:gs pos="0">
                    <a:srgbClr val="FFFFFF">
                      <a:alpha val="0"/>
                    </a:srgbClr>
                  </a:gs>
                </a:gsLst>
                <a:lin ang="5400000" scaled="0"/>
                <a:tileRect/>
              </a:gra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88542B8-B9B3-FA43-BE67-F9B380EEE1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" y="609601"/>
            <a:ext cx="1828800" cy="30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D747C957-300C-5845-A03A-A09E413B07A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200" y="974362"/>
            <a:ext cx="1828800" cy="30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lnSpc>
                <a:spcPct val="85000"/>
              </a:lnSpc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algn="ctr" rtl="0">
              <a:lnSpc>
                <a:spcPct val="85000"/>
              </a:lnSpc>
            </a:pPr>
            <a:r>
              <a:rPr lang="en-US" sz="1400" noProof="0">
                <a:cs typeface="Arial" pitchFamily="34" charset="0"/>
              </a:rPr>
              <a:t>Click to edit Master text styles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E8D210E4-5709-FB42-802C-7B2A185B68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9591" y="609601"/>
            <a:ext cx="4765395" cy="30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21">
            <a:extLst>
              <a:ext uri="{FF2B5EF4-FFF2-40B4-BE49-F238E27FC236}">
                <a16:creationId xmlns:a16="http://schemas.microsoft.com/office/drawing/2014/main" id="{2896B8FD-9B81-E94F-8F49-A69696228C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69591" y="974362"/>
            <a:ext cx="4765395" cy="30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lnSpc>
                <a:spcPct val="85000"/>
              </a:lnSpc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algn="ctr" rtl="0">
              <a:lnSpc>
                <a:spcPct val="85000"/>
              </a:lnSpc>
            </a:pPr>
            <a:r>
              <a:rPr lang="en-US" sz="1400" noProof="0">
                <a:cs typeface="Arial" pitchFamily="34" charset="0"/>
              </a:rPr>
              <a:t>Click to edit Master text styles</a:t>
            </a:r>
          </a:p>
        </p:txBody>
      </p:sp>
      <p:sp>
        <p:nvSpPr>
          <p:cNvPr id="26" name="Text Placeholder 21">
            <a:extLst>
              <a:ext uri="{FF2B5EF4-FFF2-40B4-BE49-F238E27FC236}">
                <a16:creationId xmlns:a16="http://schemas.microsoft.com/office/drawing/2014/main" id="{30FCE9AC-6879-6747-BF37-129977C03B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89063" y="609601"/>
            <a:ext cx="2589121" cy="30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1">
            <a:extLst>
              <a:ext uri="{FF2B5EF4-FFF2-40B4-BE49-F238E27FC236}">
                <a16:creationId xmlns:a16="http://schemas.microsoft.com/office/drawing/2014/main" id="{04B22705-20E6-164A-B6DE-76D42DA567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89063" y="974362"/>
            <a:ext cx="2589121" cy="30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lnSpc>
                <a:spcPct val="85000"/>
              </a:lnSpc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algn="ctr" rtl="0">
              <a:lnSpc>
                <a:spcPct val="85000"/>
              </a:lnSpc>
            </a:pPr>
            <a:r>
              <a:rPr lang="en-US" sz="1400" noProof="0">
                <a:cs typeface="Arial" pitchFamily="34" charset="0"/>
              </a:rPr>
              <a:t>Click to edit Master text styles</a:t>
            </a:r>
          </a:p>
        </p:txBody>
      </p:sp>
      <p:sp>
        <p:nvSpPr>
          <p:cNvPr id="28" name="Text Placeholder 21">
            <a:extLst>
              <a:ext uri="{FF2B5EF4-FFF2-40B4-BE49-F238E27FC236}">
                <a16:creationId xmlns:a16="http://schemas.microsoft.com/office/drawing/2014/main" id="{DC306230-D185-D344-BBE2-EF40E85E1F9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732264" y="609601"/>
            <a:ext cx="2383536" cy="30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1">
            <a:extLst>
              <a:ext uri="{FF2B5EF4-FFF2-40B4-BE49-F238E27FC236}">
                <a16:creationId xmlns:a16="http://schemas.microsoft.com/office/drawing/2014/main" id="{6F46195D-C358-994D-9253-932689F7D0B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732264" y="974362"/>
            <a:ext cx="2383536" cy="30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lnSpc>
                <a:spcPct val="85000"/>
              </a:lnSpc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algn="ctr" rtl="0">
              <a:lnSpc>
                <a:spcPct val="85000"/>
              </a:lnSpc>
            </a:pPr>
            <a:r>
              <a:rPr lang="en-US" sz="1400" noProof="0">
                <a:cs typeface="Arial" pitchFamily="34" charset="0"/>
              </a:rPr>
              <a:t>Click to edit Master text styles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BFC9A-4212-FB4F-8C16-7AE501EE171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8126" y="2526287"/>
            <a:ext cx="685800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1" name="Text Placeholder 3">
            <a:extLst>
              <a:ext uri="{FF2B5EF4-FFF2-40B4-BE49-F238E27FC236}">
                <a16:creationId xmlns:a16="http://schemas.microsoft.com/office/drawing/2014/main" id="{03FC1D96-2BC0-E545-9687-BCC629F5B58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65074" y="2526287"/>
            <a:ext cx="685800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2" name="Text Placeholder 3">
            <a:extLst>
              <a:ext uri="{FF2B5EF4-FFF2-40B4-BE49-F238E27FC236}">
                <a16:creationId xmlns:a16="http://schemas.microsoft.com/office/drawing/2014/main" id="{284F5B9F-E635-734E-A6E3-05419D4E0D9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71800" y="3064169"/>
            <a:ext cx="789789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6B490C5D-56F8-BE4B-964C-CACF2E653CC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1800" y="2006334"/>
            <a:ext cx="789789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746015CB-5791-174F-9509-46BD5823AC8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984812" y="3064169"/>
            <a:ext cx="789789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5" name="Text Placeholder 3">
            <a:extLst>
              <a:ext uri="{FF2B5EF4-FFF2-40B4-BE49-F238E27FC236}">
                <a16:creationId xmlns:a16="http://schemas.microsoft.com/office/drawing/2014/main" id="{5C84D832-EFAD-3847-AC25-44C8A6E143E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984812" y="2006334"/>
            <a:ext cx="789789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6" name="Text Placeholder 3">
            <a:extLst>
              <a:ext uri="{FF2B5EF4-FFF2-40B4-BE49-F238E27FC236}">
                <a16:creationId xmlns:a16="http://schemas.microsoft.com/office/drawing/2014/main" id="{90B7A43D-03B1-2147-BBF8-D47B99D2C55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88204" y="2526287"/>
            <a:ext cx="685800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9CAFB6E8-98A3-C448-8460-F038879ADBA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086698" y="2526287"/>
            <a:ext cx="685800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4D086E32-29E5-FB47-A63B-BC31A66830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045824" y="3031308"/>
            <a:ext cx="789789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8CCACD48-CFC4-5947-9124-B4A12BC4753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045824" y="2044337"/>
            <a:ext cx="789789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63F34307-232A-FF4B-82AB-3C20A73AE7A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161592" y="2526287"/>
            <a:ext cx="685800" cy="2254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2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BBE2B39B-5D2E-40BF-B129-78FFF9D2C6A7}" type="datetime1">
              <a:rPr lang="en-GB" noProof="0" smtClean="0"/>
              <a:t>20/07/2024</a:t>
            </a:fld>
            <a:endParaRPr lang="en-GB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DA64F31B-23FA-4075-AF7D-6228CFD12F0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AC52B050-AEAA-45AD-B621-6F8F22110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>
                <a:latin typeface="+mn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9888F0-25C8-4C0D-9A70-0A72C3FA3B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7800" y="2514600"/>
            <a:ext cx="9296400" cy="182880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marL="0" indent="0" algn="ctr">
              <a:buNone/>
              <a:defRPr sz="3600"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001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40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BF97E-2815-EA57-FF94-F52B492E1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32"/>
            <a:ext cx="10515600" cy="1325563"/>
          </a:xfrm>
        </p:spPr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Safeguarding Flow Chart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071B1-83C2-565E-8FA7-A5B472D91D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51620" y="5781730"/>
            <a:ext cx="9688760" cy="1341407"/>
          </a:xfrm>
        </p:spPr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Safeguarding policies and procedures</a:t>
            </a:r>
          </a:p>
        </p:txBody>
      </p:sp>
      <p:pic>
        <p:nvPicPr>
          <p:cNvPr id="6" name="Picture 5" descr="Two men in karate uniforms pointing at each other&#10;&#10;Description automatically generated">
            <a:extLst>
              <a:ext uri="{FF2B5EF4-FFF2-40B4-BE49-F238E27FC236}">
                <a16:creationId xmlns:a16="http://schemas.microsoft.com/office/drawing/2014/main" id="{2DDD0DF3-FC2A-700C-59E3-FC645DE86C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779"/>
          <a:stretch/>
        </p:blipFill>
        <p:spPr>
          <a:xfrm>
            <a:off x="3215680" y="2556261"/>
            <a:ext cx="6006827" cy="36077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Safeguarding Policy - Hexagon Housing Association">
            <a:extLst>
              <a:ext uri="{FF2B5EF4-FFF2-40B4-BE49-F238E27FC236}">
                <a16:creationId xmlns:a16="http://schemas.microsoft.com/office/drawing/2014/main" id="{EE39ADB4-F8A2-B233-E053-C3CB0EB22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847" y="1370296"/>
            <a:ext cx="4190306" cy="149985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37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Right 6">
            <a:extLst>
              <a:ext uri="{FF2B5EF4-FFF2-40B4-BE49-F238E27FC236}">
                <a16:creationId xmlns:a16="http://schemas.microsoft.com/office/drawing/2014/main" id="{BE6E2948-74DF-46C2-B81A-FB6F3286337C}"/>
              </a:ext>
            </a:extLst>
          </p:cNvPr>
          <p:cNvSpPr/>
          <p:nvPr/>
        </p:nvSpPr>
        <p:spPr>
          <a:xfrm>
            <a:off x="263352" y="1485062"/>
            <a:ext cx="11395187" cy="2242111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8E6E36-EB35-9297-7A1D-98CBD08C7F98}"/>
              </a:ext>
            </a:extLst>
          </p:cNvPr>
          <p:cNvSpPr/>
          <p:nvPr/>
        </p:nvSpPr>
        <p:spPr>
          <a:xfrm>
            <a:off x="7127669" y="1608594"/>
            <a:ext cx="2854835" cy="212471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42EAB39-BA00-1F73-EAC3-D988D72A4AB5}"/>
              </a:ext>
            </a:extLst>
          </p:cNvPr>
          <p:cNvSpPr/>
          <p:nvPr/>
        </p:nvSpPr>
        <p:spPr>
          <a:xfrm>
            <a:off x="1728997" y="1416308"/>
            <a:ext cx="3856224" cy="27746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96E848-9FB0-654A-8B14-1F32B945C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GB" sz="1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Flowchart; Raising a Safeguarding Concern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E81FCB9-63EA-1C43-9A74-D4BB38A6E8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343" y="179980"/>
            <a:ext cx="1565365" cy="803175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Safeguarding of children under 18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B35C067B-7E7F-3C42-935A-0FB83E3BF1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200" y="974361"/>
            <a:ext cx="1706216" cy="994839"/>
          </a:xfrm>
        </p:spPr>
        <p:txBody>
          <a:bodyPr rtlCol="0">
            <a:normAutofit/>
          </a:bodyPr>
          <a:lstStyle/>
          <a:p>
            <a:pPr rtl="0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child discloses a concern, or a safeguarding incident is observed </a:t>
            </a:r>
          </a:p>
        </p:txBody>
      </p:sp>
      <p:sp>
        <p:nvSpPr>
          <p:cNvPr id="43" name="Oval 42" descr="Circle"/>
          <p:cNvSpPr/>
          <p:nvPr/>
        </p:nvSpPr>
        <p:spPr>
          <a:xfrm>
            <a:off x="457200" y="22031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A003D267-0777-5F4A-845F-94119C5D0B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67481" y="2394560"/>
            <a:ext cx="685800" cy="225425"/>
          </a:xfrm>
        </p:spPr>
        <p:txBody>
          <a:bodyPr rtlCol="0">
            <a:normAutofit fontScale="25000" lnSpcReduction="20000"/>
          </a:bodyPr>
          <a:lstStyle/>
          <a:p>
            <a:pPr rtl="0"/>
            <a:r>
              <a:rPr lang="en-GB" dirty="0"/>
              <a:t> </a:t>
            </a:r>
            <a:r>
              <a:rPr lang="en-GB" sz="3400" dirty="0"/>
              <a:t>Safeguarding Incident or  disclosure 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64E7D462-E4A4-1849-9F1C-5DBFD1925F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fontScale="85000" lnSpcReduction="10000"/>
          </a:bodyPr>
          <a:lstStyle/>
          <a:p>
            <a:pPr rtl="0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Steps 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CF7B7C86-7834-B241-8CFF-9B8A2EBAE0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1) Referral </a:t>
            </a:r>
          </a:p>
        </p:txBody>
      </p:sp>
      <p:sp>
        <p:nvSpPr>
          <p:cNvPr id="44" name="Oval 43" descr="Circle"/>
          <p:cNvSpPr/>
          <p:nvPr/>
        </p:nvSpPr>
        <p:spPr>
          <a:xfrm>
            <a:off x="2044148" y="22031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4E2D31AF-6642-F340-9DCA-2E5E75A80A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38435" y="2375507"/>
            <a:ext cx="685800" cy="225425"/>
          </a:xfrm>
        </p:spPr>
        <p:txBody>
          <a:bodyPr rtlCol="0"/>
          <a:lstStyle/>
          <a:p>
            <a:pPr rtl="0"/>
            <a:r>
              <a:rPr lang="en-GB" dirty="0"/>
              <a:t>Record the issue </a:t>
            </a:r>
          </a:p>
        </p:txBody>
      </p:sp>
      <p:sp>
        <p:nvSpPr>
          <p:cNvPr id="45" name="Oval 44" descr="Circle"/>
          <p:cNvSpPr/>
          <p:nvPr/>
        </p:nvSpPr>
        <p:spPr>
          <a:xfrm>
            <a:off x="2943689" y="1739348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F51433A2-6B2C-8049-9A72-043F874EA4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91562" y="1977748"/>
            <a:ext cx="789789" cy="225425"/>
          </a:xfrm>
        </p:spPr>
        <p:txBody>
          <a:bodyPr rtlCol="0">
            <a:noAutofit/>
          </a:bodyPr>
          <a:lstStyle/>
          <a:p>
            <a:pPr rtl="0"/>
            <a:r>
              <a:rPr lang="en-GB" sz="800" dirty="0"/>
              <a:t>If the child is in immediate danger, Phone 999</a:t>
            </a:r>
          </a:p>
        </p:txBody>
      </p:sp>
      <p:sp>
        <p:nvSpPr>
          <p:cNvPr id="46" name="Oval 45" descr="Circle"/>
          <p:cNvSpPr/>
          <p:nvPr/>
        </p:nvSpPr>
        <p:spPr>
          <a:xfrm>
            <a:off x="3911599" y="1678057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48" name="Oval 47" descr="Circle"/>
          <p:cNvSpPr/>
          <p:nvPr/>
        </p:nvSpPr>
        <p:spPr>
          <a:xfrm>
            <a:off x="2895600" y="2726635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5885920E-2A2D-6740-BF12-3170BF688BD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>
            <a:noAutofit/>
          </a:bodyPr>
          <a:lstStyle/>
          <a:p>
            <a:pPr rtl="0"/>
            <a:r>
              <a:rPr lang="en-GB" sz="800" dirty="0"/>
              <a:t>If the child is not in immediate danger </a:t>
            </a:r>
          </a:p>
        </p:txBody>
      </p:sp>
      <p:sp>
        <p:nvSpPr>
          <p:cNvPr id="47" name="Oval 46" descr="Circle"/>
          <p:cNvSpPr/>
          <p:nvPr/>
        </p:nvSpPr>
        <p:spPr>
          <a:xfrm>
            <a:off x="3984488" y="2746485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9F88BEAD-9A99-624F-8D11-9085D215592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Gather and record  any evidence </a:t>
            </a:r>
          </a:p>
          <a:p>
            <a:pPr rtl="0"/>
            <a:endParaRPr lang="en-GB" sz="800" dirty="0"/>
          </a:p>
        </p:txBody>
      </p:sp>
      <p:sp>
        <p:nvSpPr>
          <p:cNvPr id="49" name="Oval 48" descr="Circle"/>
          <p:cNvSpPr/>
          <p:nvPr/>
        </p:nvSpPr>
        <p:spPr>
          <a:xfrm>
            <a:off x="5715469" y="220317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B88A2517-FC09-B346-A83D-3816F3C2D40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04115" y="2481198"/>
            <a:ext cx="685800" cy="225425"/>
          </a:xfrm>
        </p:spPr>
        <p:txBody>
          <a:bodyPr rtlCol="0"/>
          <a:lstStyle/>
          <a:p>
            <a:pPr rtl="0"/>
            <a:r>
              <a:rPr lang="en-GB" sz="800" dirty="0"/>
              <a:t>Lead will refer to the St Helens MASH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98A5513-6E52-0F49-B240-72ED62DD73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>
            <a:noAutofit/>
          </a:bodyPr>
          <a:lstStyle/>
          <a:p>
            <a:pPr rtl="0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Second Steps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171B5091-076D-074C-AF4C-744E88723A4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>
            <a:normAutofit fontScale="92500"/>
          </a:bodyPr>
          <a:lstStyle/>
          <a:p>
            <a:pPr rtl="0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2) Actions to be taken post referral </a:t>
            </a:r>
          </a:p>
        </p:txBody>
      </p:sp>
      <p:sp>
        <p:nvSpPr>
          <p:cNvPr id="51" name="Oval 50" descr="Circle"/>
          <p:cNvSpPr/>
          <p:nvPr/>
        </p:nvSpPr>
        <p:spPr>
          <a:xfrm>
            <a:off x="6877330" y="2147834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019273B0-1C7B-D445-B855-3ED89EEC507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77296" y="2321937"/>
            <a:ext cx="685800" cy="225425"/>
          </a:xfrm>
        </p:spPr>
        <p:txBody>
          <a:bodyPr rtlCol="0"/>
          <a:lstStyle/>
          <a:p>
            <a:pPr rtl="0"/>
            <a:r>
              <a:rPr lang="en-GB" dirty="0"/>
              <a:t>Parents to be notified  </a:t>
            </a:r>
          </a:p>
        </p:txBody>
      </p:sp>
      <p:sp>
        <p:nvSpPr>
          <p:cNvPr id="52" name="Oval 51" descr="Circle"/>
          <p:cNvSpPr/>
          <p:nvPr/>
        </p:nvSpPr>
        <p:spPr>
          <a:xfrm>
            <a:off x="8091420" y="1727386"/>
            <a:ext cx="1003089" cy="1033237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9EBE6EAD-93A2-6648-807A-FDA09859F80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160191" y="1864849"/>
            <a:ext cx="789789" cy="225425"/>
          </a:xfrm>
        </p:spPr>
        <p:txBody>
          <a:bodyPr rtlCol="0">
            <a:noAutofit/>
          </a:bodyPr>
          <a:lstStyle/>
          <a:p>
            <a:pPr rtl="0"/>
            <a:r>
              <a:rPr lang="en-GB" sz="800" dirty="0"/>
              <a:t>Instructor or volunteer to be suspended without prejudice if applicable </a:t>
            </a:r>
          </a:p>
        </p:txBody>
      </p:sp>
      <p:sp>
        <p:nvSpPr>
          <p:cNvPr id="53" name="Oval 52" descr="Circle"/>
          <p:cNvSpPr/>
          <p:nvPr/>
        </p:nvSpPr>
        <p:spPr>
          <a:xfrm>
            <a:off x="8149735" y="2850421"/>
            <a:ext cx="927651" cy="795770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84C29C40-6A21-0E4D-9A39-9DAFA06BC20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217752" y="2984886"/>
            <a:ext cx="789789" cy="225425"/>
          </a:xfrm>
        </p:spPr>
        <p:txBody>
          <a:bodyPr rtlCol="0">
            <a:noAutofit/>
          </a:bodyPr>
          <a:lstStyle/>
          <a:p>
            <a:pPr rtl="0"/>
            <a:r>
              <a:rPr lang="en-GB" sz="800" dirty="0"/>
              <a:t>All to assist professionals with any enquiries 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E7DFB1A-8294-CA4B-B532-381A6C67744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>
            <a:normAutofit fontScale="85000" lnSpcReduction="10000"/>
          </a:bodyPr>
          <a:lstStyle/>
          <a:p>
            <a:pPr rtl="0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Third Steps 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563095E5-6D7E-5D46-9021-393F2856F7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3) Support and learning</a:t>
            </a:r>
          </a:p>
        </p:txBody>
      </p:sp>
      <p:sp>
        <p:nvSpPr>
          <p:cNvPr id="54" name="Oval 53" descr="Circle"/>
          <p:cNvSpPr/>
          <p:nvPr/>
        </p:nvSpPr>
        <p:spPr>
          <a:xfrm>
            <a:off x="10373031" y="2136517"/>
            <a:ext cx="927652" cy="927652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accent6">
                <a:lumMod val="50000"/>
              </a:schemeClr>
            </a:solidFill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0" tIns="0" rIns="0" bIns="0" rtlCol="0" anchor="ctr"/>
          <a:lstStyle/>
          <a:p>
            <a:pPr algn="ctr" rtl="0">
              <a:lnSpc>
                <a:spcPct val="85000"/>
              </a:lnSpc>
            </a:pPr>
            <a:endParaRPr lang="en-GB" sz="1200" dirty="0">
              <a:solidFill>
                <a:srgbClr val="303030"/>
              </a:solidFill>
              <a:latin typeface="+mj-lt"/>
              <a:cs typeface="Arial Narrow"/>
            </a:endParaRP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5F61F642-B3AA-C049-99FC-873AD382CC4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477621" y="2267843"/>
            <a:ext cx="685800" cy="225425"/>
          </a:xfrm>
        </p:spPr>
        <p:txBody>
          <a:bodyPr rtlCol="0">
            <a:noAutofit/>
          </a:bodyPr>
          <a:lstStyle/>
          <a:p>
            <a:pPr rtl="0"/>
            <a:r>
              <a:rPr lang="en-GB" sz="800" dirty="0"/>
              <a:t>Support to the family and lessons learned to be recorded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D5E7F574-110B-C149-A5FD-5A93C59F26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pt-PT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Family Academy Soo Bahk Do </a:t>
            </a:r>
            <a:endParaRPr lang="en-GB" b="1" i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BE3E0-9302-8A0F-8DDB-2E12E63488A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GB" sz="800" dirty="0"/>
              <a:t>Notify Safeguarding Lead or Deputy</a:t>
            </a:r>
          </a:p>
        </p:txBody>
      </p:sp>
    </p:spTree>
    <p:extLst>
      <p:ext uri="{BB962C8B-B14F-4D97-AF65-F5344CB8AC3E}">
        <p14:creationId xmlns:p14="http://schemas.microsoft.com/office/powerpoint/2010/main" val="220991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209425_TF33629313_Win32" id="{D44C0A69-4E6C-4F9F-A578-CFCE31864FFA}" vid="{6205EE9C-9C23-4717-8A69-E564BD2891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Process flowchart graphic</Template>
  <TotalTime>118</TotalTime>
  <Words>133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Cavolini</vt:lpstr>
      <vt:lpstr>Office Theme</vt:lpstr>
      <vt:lpstr>Safeguarding Flow Chart</vt:lpstr>
      <vt:lpstr>Flowchart; Raising a Safeguarding Concern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Geoff Corre</dc:creator>
  <cp:keywords/>
  <dc:description/>
  <cp:lastModifiedBy>Miles Tarplee</cp:lastModifiedBy>
  <cp:revision>3</cp:revision>
  <dcterms:created xsi:type="dcterms:W3CDTF">2024-07-18T11:49:33Z</dcterms:created>
  <dcterms:modified xsi:type="dcterms:W3CDTF">2024-07-20T14:06:24Z</dcterms:modified>
  <cp:category/>
</cp:coreProperties>
</file>